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6DC863-0766-400E-8F7B-AAC36443C0DF}"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B7CE7029-179C-48E7-9638-29A6FB93CE27}">
      <dgm:prSet/>
      <dgm:spPr/>
      <dgm:t>
        <a:bodyPr/>
        <a:lstStyle/>
        <a:p>
          <a:r>
            <a:rPr lang="en-GB" b="0" i="0" dirty="0"/>
            <a:t>Chinese New Year is also called "Spring Festival“.</a:t>
          </a:r>
          <a:endParaRPr lang="en-US" dirty="0"/>
        </a:p>
      </dgm:t>
    </dgm:pt>
    <dgm:pt modelId="{35B8BA40-77A2-4FD5-A3F9-7E8DD535399B}" type="parTrans" cxnId="{C1819805-901C-4C21-8252-C3570ECA466D}">
      <dgm:prSet/>
      <dgm:spPr/>
      <dgm:t>
        <a:bodyPr/>
        <a:lstStyle/>
        <a:p>
          <a:endParaRPr lang="en-US"/>
        </a:p>
      </dgm:t>
    </dgm:pt>
    <dgm:pt modelId="{E10A2BBD-845D-4A10-903D-49354DD7144B}" type="sibTrans" cxnId="{C1819805-901C-4C21-8252-C3570ECA466D}">
      <dgm:prSet/>
      <dgm:spPr/>
      <dgm:t>
        <a:bodyPr/>
        <a:lstStyle/>
        <a:p>
          <a:endParaRPr lang="en-US"/>
        </a:p>
      </dgm:t>
    </dgm:pt>
    <dgm:pt modelId="{4BA9B333-0A9B-4EED-9E98-5D16D409513E}">
      <dgm:prSet/>
      <dgm:spPr/>
      <dgm:t>
        <a:bodyPr/>
        <a:lstStyle/>
        <a:p>
          <a:r>
            <a:rPr lang="en-GB" b="0" i="0"/>
            <a:t>It is a festival for 1/4 of the world's population.</a:t>
          </a:r>
          <a:endParaRPr lang="en-US"/>
        </a:p>
      </dgm:t>
    </dgm:pt>
    <dgm:pt modelId="{F44071F4-7FC7-49C7-87A4-7B19C6D3D97C}" type="parTrans" cxnId="{EA835DF5-48AC-4F6A-8D91-E48C2F73F2AE}">
      <dgm:prSet/>
      <dgm:spPr/>
      <dgm:t>
        <a:bodyPr/>
        <a:lstStyle/>
        <a:p>
          <a:endParaRPr lang="en-US"/>
        </a:p>
      </dgm:t>
    </dgm:pt>
    <dgm:pt modelId="{89FAABA2-9868-4EE7-B8E9-D948A710EDB2}" type="sibTrans" cxnId="{EA835DF5-48AC-4F6A-8D91-E48C2F73F2AE}">
      <dgm:prSet/>
      <dgm:spPr/>
      <dgm:t>
        <a:bodyPr/>
        <a:lstStyle/>
        <a:p>
          <a:endParaRPr lang="en-US"/>
        </a:p>
      </dgm:t>
    </dgm:pt>
    <dgm:pt modelId="{41E0CB19-6208-460D-B743-1677B0D6DB4A}">
      <dgm:prSet/>
      <dgm:spPr/>
      <dgm:t>
        <a:bodyPr/>
        <a:lstStyle/>
        <a:p>
          <a:r>
            <a:rPr lang="en-GB" b="0" i="0"/>
            <a:t>The Chinese New Year date changes each year.</a:t>
          </a:r>
          <a:endParaRPr lang="en-US"/>
        </a:p>
      </dgm:t>
    </dgm:pt>
    <dgm:pt modelId="{B26CB331-9066-45C3-B358-A37129D5C234}" type="parTrans" cxnId="{8626BC46-7357-4E23-8014-472B64F2A563}">
      <dgm:prSet/>
      <dgm:spPr/>
      <dgm:t>
        <a:bodyPr/>
        <a:lstStyle/>
        <a:p>
          <a:endParaRPr lang="en-US"/>
        </a:p>
      </dgm:t>
    </dgm:pt>
    <dgm:pt modelId="{7C343CAD-D859-4C7C-AAD3-1A665FF315E0}" type="sibTrans" cxnId="{8626BC46-7357-4E23-8014-472B64F2A563}">
      <dgm:prSet/>
      <dgm:spPr/>
      <dgm:t>
        <a:bodyPr/>
        <a:lstStyle/>
        <a:p>
          <a:endParaRPr lang="en-US"/>
        </a:p>
      </dgm:t>
    </dgm:pt>
    <dgm:pt modelId="{7B536631-9B80-4622-8633-52E8C1D80D48}">
      <dgm:prSet/>
      <dgm:spPr/>
      <dgm:t>
        <a:bodyPr/>
        <a:lstStyle/>
        <a:p>
          <a:r>
            <a:rPr lang="en-GB" b="0" i="0"/>
            <a:t>Every Chinese New Year starts a new animal's zodiac year.</a:t>
          </a:r>
          <a:endParaRPr lang="en-US"/>
        </a:p>
      </dgm:t>
    </dgm:pt>
    <dgm:pt modelId="{E147BFF7-6D0B-4BF9-836F-747AB48EA02F}" type="parTrans" cxnId="{B763E00A-BFBC-4AFE-ACFF-E9A85B92FD49}">
      <dgm:prSet/>
      <dgm:spPr/>
      <dgm:t>
        <a:bodyPr/>
        <a:lstStyle/>
        <a:p>
          <a:endParaRPr lang="en-US"/>
        </a:p>
      </dgm:t>
    </dgm:pt>
    <dgm:pt modelId="{7DBA1A36-8F73-40E3-A0A0-132217AFBCB7}" type="sibTrans" cxnId="{B763E00A-BFBC-4AFE-ACFF-E9A85B92FD49}">
      <dgm:prSet/>
      <dgm:spPr/>
      <dgm:t>
        <a:bodyPr/>
        <a:lstStyle/>
        <a:p>
          <a:endParaRPr lang="en-US"/>
        </a:p>
      </dgm:t>
    </dgm:pt>
    <dgm:pt modelId="{DF6D59AC-703A-4310-8BFF-0873E3496C4B}" type="pres">
      <dgm:prSet presAssocID="{876DC863-0766-400E-8F7B-AAC36443C0DF}" presName="vert0" presStyleCnt="0">
        <dgm:presLayoutVars>
          <dgm:dir/>
          <dgm:animOne val="branch"/>
          <dgm:animLvl val="lvl"/>
        </dgm:presLayoutVars>
      </dgm:prSet>
      <dgm:spPr/>
    </dgm:pt>
    <dgm:pt modelId="{9E1D594E-9239-410C-92B1-FF20BD8444BE}" type="pres">
      <dgm:prSet presAssocID="{B7CE7029-179C-48E7-9638-29A6FB93CE27}" presName="thickLine" presStyleLbl="alignNode1" presStyleIdx="0" presStyleCnt="4"/>
      <dgm:spPr/>
    </dgm:pt>
    <dgm:pt modelId="{8B74B72F-2A06-4EFF-B1CB-CD05F981B7F7}" type="pres">
      <dgm:prSet presAssocID="{B7CE7029-179C-48E7-9638-29A6FB93CE27}" presName="horz1" presStyleCnt="0"/>
      <dgm:spPr/>
    </dgm:pt>
    <dgm:pt modelId="{FB654C34-1569-4AC2-B1FA-423355ED90FB}" type="pres">
      <dgm:prSet presAssocID="{B7CE7029-179C-48E7-9638-29A6FB93CE27}" presName="tx1" presStyleLbl="revTx" presStyleIdx="0" presStyleCnt="4"/>
      <dgm:spPr/>
    </dgm:pt>
    <dgm:pt modelId="{F6D37100-67CB-47C4-A4D5-2E518C53A274}" type="pres">
      <dgm:prSet presAssocID="{B7CE7029-179C-48E7-9638-29A6FB93CE27}" presName="vert1" presStyleCnt="0"/>
      <dgm:spPr/>
    </dgm:pt>
    <dgm:pt modelId="{8AF8A024-FB50-4A26-8CA1-782320F5DE01}" type="pres">
      <dgm:prSet presAssocID="{4BA9B333-0A9B-4EED-9E98-5D16D409513E}" presName="thickLine" presStyleLbl="alignNode1" presStyleIdx="1" presStyleCnt="4"/>
      <dgm:spPr/>
    </dgm:pt>
    <dgm:pt modelId="{F9B3469A-D76D-4728-B814-B10118737670}" type="pres">
      <dgm:prSet presAssocID="{4BA9B333-0A9B-4EED-9E98-5D16D409513E}" presName="horz1" presStyleCnt="0"/>
      <dgm:spPr/>
    </dgm:pt>
    <dgm:pt modelId="{A71341B8-4BF2-4F1D-BC59-DB1595BD7530}" type="pres">
      <dgm:prSet presAssocID="{4BA9B333-0A9B-4EED-9E98-5D16D409513E}" presName="tx1" presStyleLbl="revTx" presStyleIdx="1" presStyleCnt="4"/>
      <dgm:spPr/>
    </dgm:pt>
    <dgm:pt modelId="{C20F1C0D-B61E-4AB9-B6B3-216FC4330013}" type="pres">
      <dgm:prSet presAssocID="{4BA9B333-0A9B-4EED-9E98-5D16D409513E}" presName="vert1" presStyleCnt="0"/>
      <dgm:spPr/>
    </dgm:pt>
    <dgm:pt modelId="{1D375DE3-231C-4B09-B201-B05C2FD8BC98}" type="pres">
      <dgm:prSet presAssocID="{41E0CB19-6208-460D-B743-1677B0D6DB4A}" presName="thickLine" presStyleLbl="alignNode1" presStyleIdx="2" presStyleCnt="4"/>
      <dgm:spPr/>
    </dgm:pt>
    <dgm:pt modelId="{25ADC243-B79C-409C-9022-64C27AD06635}" type="pres">
      <dgm:prSet presAssocID="{41E0CB19-6208-460D-B743-1677B0D6DB4A}" presName="horz1" presStyleCnt="0"/>
      <dgm:spPr/>
    </dgm:pt>
    <dgm:pt modelId="{BDAB3931-CCF1-4C35-B142-203B1F08BE99}" type="pres">
      <dgm:prSet presAssocID="{41E0CB19-6208-460D-B743-1677B0D6DB4A}" presName="tx1" presStyleLbl="revTx" presStyleIdx="2" presStyleCnt="4"/>
      <dgm:spPr/>
    </dgm:pt>
    <dgm:pt modelId="{330043C4-846C-4623-BCA0-3985F6DB84B8}" type="pres">
      <dgm:prSet presAssocID="{41E0CB19-6208-460D-B743-1677B0D6DB4A}" presName="vert1" presStyleCnt="0"/>
      <dgm:spPr/>
    </dgm:pt>
    <dgm:pt modelId="{D18313DC-3EE0-4173-8B78-2F771FF9C6E8}" type="pres">
      <dgm:prSet presAssocID="{7B536631-9B80-4622-8633-52E8C1D80D48}" presName="thickLine" presStyleLbl="alignNode1" presStyleIdx="3" presStyleCnt="4"/>
      <dgm:spPr/>
    </dgm:pt>
    <dgm:pt modelId="{EAC499B3-ED7C-48E1-A9BD-BCB7336E3090}" type="pres">
      <dgm:prSet presAssocID="{7B536631-9B80-4622-8633-52E8C1D80D48}" presName="horz1" presStyleCnt="0"/>
      <dgm:spPr/>
    </dgm:pt>
    <dgm:pt modelId="{B0AD7FD1-450C-43FA-AABE-42A12015532C}" type="pres">
      <dgm:prSet presAssocID="{7B536631-9B80-4622-8633-52E8C1D80D48}" presName="tx1" presStyleLbl="revTx" presStyleIdx="3" presStyleCnt="4"/>
      <dgm:spPr/>
    </dgm:pt>
    <dgm:pt modelId="{D996A9F3-7201-4B91-94B1-D0DAADA0DBC5}" type="pres">
      <dgm:prSet presAssocID="{7B536631-9B80-4622-8633-52E8C1D80D48}" presName="vert1" presStyleCnt="0"/>
      <dgm:spPr/>
    </dgm:pt>
  </dgm:ptLst>
  <dgm:cxnLst>
    <dgm:cxn modelId="{C1819805-901C-4C21-8252-C3570ECA466D}" srcId="{876DC863-0766-400E-8F7B-AAC36443C0DF}" destId="{B7CE7029-179C-48E7-9638-29A6FB93CE27}" srcOrd="0" destOrd="0" parTransId="{35B8BA40-77A2-4FD5-A3F9-7E8DD535399B}" sibTransId="{E10A2BBD-845D-4A10-903D-49354DD7144B}"/>
    <dgm:cxn modelId="{B763E00A-BFBC-4AFE-ACFF-E9A85B92FD49}" srcId="{876DC863-0766-400E-8F7B-AAC36443C0DF}" destId="{7B536631-9B80-4622-8633-52E8C1D80D48}" srcOrd="3" destOrd="0" parTransId="{E147BFF7-6D0B-4BF9-836F-747AB48EA02F}" sibTransId="{7DBA1A36-8F73-40E3-A0A0-132217AFBCB7}"/>
    <dgm:cxn modelId="{F5139D2A-4214-4A6F-A683-5E9A81097184}" type="presOf" srcId="{41E0CB19-6208-460D-B743-1677B0D6DB4A}" destId="{BDAB3931-CCF1-4C35-B142-203B1F08BE99}" srcOrd="0" destOrd="0" presId="urn:microsoft.com/office/officeart/2008/layout/LinedList"/>
    <dgm:cxn modelId="{7E6CED2A-5A11-40B0-8A29-B2F65879ADD7}" type="presOf" srcId="{4BA9B333-0A9B-4EED-9E98-5D16D409513E}" destId="{A71341B8-4BF2-4F1D-BC59-DB1595BD7530}" srcOrd="0" destOrd="0" presId="urn:microsoft.com/office/officeart/2008/layout/LinedList"/>
    <dgm:cxn modelId="{8626BC46-7357-4E23-8014-472B64F2A563}" srcId="{876DC863-0766-400E-8F7B-AAC36443C0DF}" destId="{41E0CB19-6208-460D-B743-1677B0D6DB4A}" srcOrd="2" destOrd="0" parTransId="{B26CB331-9066-45C3-B358-A37129D5C234}" sibTransId="{7C343CAD-D859-4C7C-AAD3-1A665FF315E0}"/>
    <dgm:cxn modelId="{D2D1C76B-BA0A-493E-B94D-F3263A4DFC8D}" type="presOf" srcId="{B7CE7029-179C-48E7-9638-29A6FB93CE27}" destId="{FB654C34-1569-4AC2-B1FA-423355ED90FB}" srcOrd="0" destOrd="0" presId="urn:microsoft.com/office/officeart/2008/layout/LinedList"/>
    <dgm:cxn modelId="{D1B27E55-BF43-4215-967B-50C81B30D50D}" type="presOf" srcId="{876DC863-0766-400E-8F7B-AAC36443C0DF}" destId="{DF6D59AC-703A-4310-8BFF-0873E3496C4B}" srcOrd="0" destOrd="0" presId="urn:microsoft.com/office/officeart/2008/layout/LinedList"/>
    <dgm:cxn modelId="{F2A48A9F-E732-487C-A215-D9E1003739E5}" type="presOf" srcId="{7B536631-9B80-4622-8633-52E8C1D80D48}" destId="{B0AD7FD1-450C-43FA-AABE-42A12015532C}" srcOrd="0" destOrd="0" presId="urn:microsoft.com/office/officeart/2008/layout/LinedList"/>
    <dgm:cxn modelId="{EA835DF5-48AC-4F6A-8D91-E48C2F73F2AE}" srcId="{876DC863-0766-400E-8F7B-AAC36443C0DF}" destId="{4BA9B333-0A9B-4EED-9E98-5D16D409513E}" srcOrd="1" destOrd="0" parTransId="{F44071F4-7FC7-49C7-87A4-7B19C6D3D97C}" sibTransId="{89FAABA2-9868-4EE7-B8E9-D948A710EDB2}"/>
    <dgm:cxn modelId="{F83768DA-8DD8-4744-82E8-2CC2B839F4F3}" type="presParOf" srcId="{DF6D59AC-703A-4310-8BFF-0873E3496C4B}" destId="{9E1D594E-9239-410C-92B1-FF20BD8444BE}" srcOrd="0" destOrd="0" presId="urn:microsoft.com/office/officeart/2008/layout/LinedList"/>
    <dgm:cxn modelId="{197E99E8-5E8D-4794-83D5-753AB0129B1A}" type="presParOf" srcId="{DF6D59AC-703A-4310-8BFF-0873E3496C4B}" destId="{8B74B72F-2A06-4EFF-B1CB-CD05F981B7F7}" srcOrd="1" destOrd="0" presId="urn:microsoft.com/office/officeart/2008/layout/LinedList"/>
    <dgm:cxn modelId="{FB3C4B11-B025-4C2C-BC7B-D9DA5B12D402}" type="presParOf" srcId="{8B74B72F-2A06-4EFF-B1CB-CD05F981B7F7}" destId="{FB654C34-1569-4AC2-B1FA-423355ED90FB}" srcOrd="0" destOrd="0" presId="urn:microsoft.com/office/officeart/2008/layout/LinedList"/>
    <dgm:cxn modelId="{5DC223B3-5386-48FA-9CE2-80CC2B2EFBBE}" type="presParOf" srcId="{8B74B72F-2A06-4EFF-B1CB-CD05F981B7F7}" destId="{F6D37100-67CB-47C4-A4D5-2E518C53A274}" srcOrd="1" destOrd="0" presId="urn:microsoft.com/office/officeart/2008/layout/LinedList"/>
    <dgm:cxn modelId="{2B7C01A0-30A8-4556-8F8A-93EBCAD61A97}" type="presParOf" srcId="{DF6D59AC-703A-4310-8BFF-0873E3496C4B}" destId="{8AF8A024-FB50-4A26-8CA1-782320F5DE01}" srcOrd="2" destOrd="0" presId="urn:microsoft.com/office/officeart/2008/layout/LinedList"/>
    <dgm:cxn modelId="{BF97FBCA-A024-4EF1-B206-6F72CADF6EB5}" type="presParOf" srcId="{DF6D59AC-703A-4310-8BFF-0873E3496C4B}" destId="{F9B3469A-D76D-4728-B814-B10118737670}" srcOrd="3" destOrd="0" presId="urn:microsoft.com/office/officeart/2008/layout/LinedList"/>
    <dgm:cxn modelId="{61C246A0-0356-418B-8EA8-4530D0233B7F}" type="presParOf" srcId="{F9B3469A-D76D-4728-B814-B10118737670}" destId="{A71341B8-4BF2-4F1D-BC59-DB1595BD7530}" srcOrd="0" destOrd="0" presId="urn:microsoft.com/office/officeart/2008/layout/LinedList"/>
    <dgm:cxn modelId="{E0F0C233-B468-4D0C-A90C-3FC64778E0F3}" type="presParOf" srcId="{F9B3469A-D76D-4728-B814-B10118737670}" destId="{C20F1C0D-B61E-4AB9-B6B3-216FC4330013}" srcOrd="1" destOrd="0" presId="urn:microsoft.com/office/officeart/2008/layout/LinedList"/>
    <dgm:cxn modelId="{F763707E-BA5F-4F15-B8D0-A8286A203E6E}" type="presParOf" srcId="{DF6D59AC-703A-4310-8BFF-0873E3496C4B}" destId="{1D375DE3-231C-4B09-B201-B05C2FD8BC98}" srcOrd="4" destOrd="0" presId="urn:microsoft.com/office/officeart/2008/layout/LinedList"/>
    <dgm:cxn modelId="{8750C0D4-3DF3-435C-8E68-3167E2DFCEB8}" type="presParOf" srcId="{DF6D59AC-703A-4310-8BFF-0873E3496C4B}" destId="{25ADC243-B79C-409C-9022-64C27AD06635}" srcOrd="5" destOrd="0" presId="urn:microsoft.com/office/officeart/2008/layout/LinedList"/>
    <dgm:cxn modelId="{B2F40038-0CBF-45DE-986B-2FED0D917046}" type="presParOf" srcId="{25ADC243-B79C-409C-9022-64C27AD06635}" destId="{BDAB3931-CCF1-4C35-B142-203B1F08BE99}" srcOrd="0" destOrd="0" presId="urn:microsoft.com/office/officeart/2008/layout/LinedList"/>
    <dgm:cxn modelId="{53DFC6AB-9E8A-4343-865E-906C50A52C59}" type="presParOf" srcId="{25ADC243-B79C-409C-9022-64C27AD06635}" destId="{330043C4-846C-4623-BCA0-3985F6DB84B8}" srcOrd="1" destOrd="0" presId="urn:microsoft.com/office/officeart/2008/layout/LinedList"/>
    <dgm:cxn modelId="{367FC755-EA03-47E8-BB5E-B438DD1A5F80}" type="presParOf" srcId="{DF6D59AC-703A-4310-8BFF-0873E3496C4B}" destId="{D18313DC-3EE0-4173-8B78-2F771FF9C6E8}" srcOrd="6" destOrd="0" presId="urn:microsoft.com/office/officeart/2008/layout/LinedList"/>
    <dgm:cxn modelId="{3D4AF6AB-F731-4984-95FD-9C60557DFED2}" type="presParOf" srcId="{DF6D59AC-703A-4310-8BFF-0873E3496C4B}" destId="{EAC499B3-ED7C-48E1-A9BD-BCB7336E3090}" srcOrd="7" destOrd="0" presId="urn:microsoft.com/office/officeart/2008/layout/LinedList"/>
    <dgm:cxn modelId="{367EE884-3407-405D-AA41-B0C66C0CABFF}" type="presParOf" srcId="{EAC499B3-ED7C-48E1-A9BD-BCB7336E3090}" destId="{B0AD7FD1-450C-43FA-AABE-42A12015532C}" srcOrd="0" destOrd="0" presId="urn:microsoft.com/office/officeart/2008/layout/LinedList"/>
    <dgm:cxn modelId="{18D0D4AF-42CF-4111-B4AF-27A0AD27D4B7}" type="presParOf" srcId="{EAC499B3-ED7C-48E1-A9BD-BCB7336E3090}" destId="{D996A9F3-7201-4B91-94B1-D0DAADA0DBC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1D594E-9239-410C-92B1-FF20BD8444BE}">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654C34-1569-4AC2-B1FA-423355ED90FB}">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GB" sz="3800" b="0" i="0" kern="1200" dirty="0"/>
            <a:t>Chinese New Year is also called "Spring Festival“.</a:t>
          </a:r>
          <a:endParaRPr lang="en-US" sz="3800" kern="1200" dirty="0"/>
        </a:p>
      </dsp:txBody>
      <dsp:txXfrm>
        <a:off x="0" y="0"/>
        <a:ext cx="6900512" cy="1384035"/>
      </dsp:txXfrm>
    </dsp:sp>
    <dsp:sp modelId="{8AF8A024-FB50-4A26-8CA1-782320F5DE01}">
      <dsp:nvSpPr>
        <dsp:cNvPr id="0" name=""/>
        <dsp:cNvSpPr/>
      </dsp:nvSpPr>
      <dsp:spPr>
        <a:xfrm>
          <a:off x="0" y="1384035"/>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1341B8-4BF2-4F1D-BC59-DB1595BD7530}">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GB" sz="3800" b="0" i="0" kern="1200"/>
            <a:t>It is a festival for 1/4 of the world's population.</a:t>
          </a:r>
          <a:endParaRPr lang="en-US" sz="3800" kern="1200"/>
        </a:p>
      </dsp:txBody>
      <dsp:txXfrm>
        <a:off x="0" y="1384035"/>
        <a:ext cx="6900512" cy="1384035"/>
      </dsp:txXfrm>
    </dsp:sp>
    <dsp:sp modelId="{1D375DE3-231C-4B09-B201-B05C2FD8BC98}">
      <dsp:nvSpPr>
        <dsp:cNvPr id="0" name=""/>
        <dsp:cNvSpPr/>
      </dsp:nvSpPr>
      <dsp:spPr>
        <a:xfrm>
          <a:off x="0" y="2768070"/>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AB3931-CCF1-4C35-B142-203B1F08BE99}">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GB" sz="3800" b="0" i="0" kern="1200"/>
            <a:t>The Chinese New Year date changes each year.</a:t>
          </a:r>
          <a:endParaRPr lang="en-US" sz="3800" kern="1200"/>
        </a:p>
      </dsp:txBody>
      <dsp:txXfrm>
        <a:off x="0" y="2768070"/>
        <a:ext cx="6900512" cy="1384035"/>
      </dsp:txXfrm>
    </dsp:sp>
    <dsp:sp modelId="{D18313DC-3EE0-4173-8B78-2F771FF9C6E8}">
      <dsp:nvSpPr>
        <dsp:cNvPr id="0" name=""/>
        <dsp:cNvSpPr/>
      </dsp:nvSpPr>
      <dsp:spPr>
        <a:xfrm>
          <a:off x="0" y="4152105"/>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AD7FD1-450C-43FA-AABE-42A12015532C}">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GB" sz="3800" b="0" i="0" kern="1200"/>
            <a:t>Every Chinese New Year starts a new animal's zodiac year.</a:t>
          </a:r>
          <a:endParaRPr lang="en-US" sz="3800" kern="1200"/>
        </a:p>
      </dsp:txBody>
      <dsp:txXfrm>
        <a:off x="0" y="4152105"/>
        <a:ext cx="6900512" cy="138403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0B8B3-2F54-4D2A-AA52-A127AF2FF5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F8919F9-8F27-46BF-811D-09A1D6932B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24B1E66-5459-483C-96B1-C11CB329F710}"/>
              </a:ext>
            </a:extLst>
          </p:cNvPr>
          <p:cNvSpPr>
            <a:spLocks noGrp="1"/>
          </p:cNvSpPr>
          <p:nvPr>
            <p:ph type="dt" sz="half" idx="10"/>
          </p:nvPr>
        </p:nvSpPr>
        <p:spPr/>
        <p:txBody>
          <a:bodyPr/>
          <a:lstStyle/>
          <a:p>
            <a:fld id="{DFF55C74-4539-46C4-8EF5-DE8A3EE0125B}" type="datetimeFigureOut">
              <a:rPr lang="en-GB" smtClean="0"/>
              <a:t>19/01/2023</a:t>
            </a:fld>
            <a:endParaRPr lang="en-GB"/>
          </a:p>
        </p:txBody>
      </p:sp>
      <p:sp>
        <p:nvSpPr>
          <p:cNvPr id="5" name="Footer Placeholder 4">
            <a:extLst>
              <a:ext uri="{FF2B5EF4-FFF2-40B4-BE49-F238E27FC236}">
                <a16:creationId xmlns:a16="http://schemas.microsoft.com/office/drawing/2014/main" id="{BBF08E55-6B35-453C-8422-7F32A5DCAF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44DA24-721B-4472-A039-B71813A624BD}"/>
              </a:ext>
            </a:extLst>
          </p:cNvPr>
          <p:cNvSpPr>
            <a:spLocks noGrp="1"/>
          </p:cNvSpPr>
          <p:nvPr>
            <p:ph type="sldNum" sz="quarter" idx="12"/>
          </p:nvPr>
        </p:nvSpPr>
        <p:spPr/>
        <p:txBody>
          <a:bodyPr/>
          <a:lstStyle/>
          <a:p>
            <a:fld id="{1C86ACA1-CB82-4814-A6A4-52ED47625F9B}" type="slidenum">
              <a:rPr lang="en-GB" smtClean="0"/>
              <a:t>‹#›</a:t>
            </a:fld>
            <a:endParaRPr lang="en-GB"/>
          </a:p>
        </p:txBody>
      </p:sp>
    </p:spTree>
    <p:extLst>
      <p:ext uri="{BB962C8B-B14F-4D97-AF65-F5344CB8AC3E}">
        <p14:creationId xmlns:p14="http://schemas.microsoft.com/office/powerpoint/2010/main" val="3379498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5EC62-B227-43C4-A3DB-88F8848DCB6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B52C3E-7EA7-4796-8D89-3E0A878C16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11C6EA-3CB6-4246-8B74-882A0F24F637}"/>
              </a:ext>
            </a:extLst>
          </p:cNvPr>
          <p:cNvSpPr>
            <a:spLocks noGrp="1"/>
          </p:cNvSpPr>
          <p:nvPr>
            <p:ph type="dt" sz="half" idx="10"/>
          </p:nvPr>
        </p:nvSpPr>
        <p:spPr/>
        <p:txBody>
          <a:bodyPr/>
          <a:lstStyle/>
          <a:p>
            <a:fld id="{DFF55C74-4539-46C4-8EF5-DE8A3EE0125B}" type="datetimeFigureOut">
              <a:rPr lang="en-GB" smtClean="0"/>
              <a:t>19/01/2023</a:t>
            </a:fld>
            <a:endParaRPr lang="en-GB"/>
          </a:p>
        </p:txBody>
      </p:sp>
      <p:sp>
        <p:nvSpPr>
          <p:cNvPr id="5" name="Footer Placeholder 4">
            <a:extLst>
              <a:ext uri="{FF2B5EF4-FFF2-40B4-BE49-F238E27FC236}">
                <a16:creationId xmlns:a16="http://schemas.microsoft.com/office/drawing/2014/main" id="{7645FC77-3395-45C5-BEC7-7CA4D9AB4D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CDBC1B-D37F-4C60-BE27-9289CA5D1ED4}"/>
              </a:ext>
            </a:extLst>
          </p:cNvPr>
          <p:cNvSpPr>
            <a:spLocks noGrp="1"/>
          </p:cNvSpPr>
          <p:nvPr>
            <p:ph type="sldNum" sz="quarter" idx="12"/>
          </p:nvPr>
        </p:nvSpPr>
        <p:spPr/>
        <p:txBody>
          <a:bodyPr/>
          <a:lstStyle/>
          <a:p>
            <a:fld id="{1C86ACA1-CB82-4814-A6A4-52ED47625F9B}" type="slidenum">
              <a:rPr lang="en-GB" smtClean="0"/>
              <a:t>‹#›</a:t>
            </a:fld>
            <a:endParaRPr lang="en-GB"/>
          </a:p>
        </p:txBody>
      </p:sp>
    </p:spTree>
    <p:extLst>
      <p:ext uri="{BB962C8B-B14F-4D97-AF65-F5344CB8AC3E}">
        <p14:creationId xmlns:p14="http://schemas.microsoft.com/office/powerpoint/2010/main" val="3271238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AE4946-B926-4A92-9C9C-A1D2CAF4CA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2CCD28-B8BC-491E-B5F3-8840756326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791841-DFC1-44A9-BDE6-10E3DF7E9985}"/>
              </a:ext>
            </a:extLst>
          </p:cNvPr>
          <p:cNvSpPr>
            <a:spLocks noGrp="1"/>
          </p:cNvSpPr>
          <p:nvPr>
            <p:ph type="dt" sz="half" idx="10"/>
          </p:nvPr>
        </p:nvSpPr>
        <p:spPr/>
        <p:txBody>
          <a:bodyPr/>
          <a:lstStyle/>
          <a:p>
            <a:fld id="{DFF55C74-4539-46C4-8EF5-DE8A3EE0125B}" type="datetimeFigureOut">
              <a:rPr lang="en-GB" smtClean="0"/>
              <a:t>19/01/2023</a:t>
            </a:fld>
            <a:endParaRPr lang="en-GB"/>
          </a:p>
        </p:txBody>
      </p:sp>
      <p:sp>
        <p:nvSpPr>
          <p:cNvPr id="5" name="Footer Placeholder 4">
            <a:extLst>
              <a:ext uri="{FF2B5EF4-FFF2-40B4-BE49-F238E27FC236}">
                <a16:creationId xmlns:a16="http://schemas.microsoft.com/office/drawing/2014/main" id="{00563ABD-1D1B-4A25-BBD7-3B3F8AA42F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379383-9736-4615-AC00-335655F3FE45}"/>
              </a:ext>
            </a:extLst>
          </p:cNvPr>
          <p:cNvSpPr>
            <a:spLocks noGrp="1"/>
          </p:cNvSpPr>
          <p:nvPr>
            <p:ph type="sldNum" sz="quarter" idx="12"/>
          </p:nvPr>
        </p:nvSpPr>
        <p:spPr/>
        <p:txBody>
          <a:bodyPr/>
          <a:lstStyle/>
          <a:p>
            <a:fld id="{1C86ACA1-CB82-4814-A6A4-52ED47625F9B}" type="slidenum">
              <a:rPr lang="en-GB" smtClean="0"/>
              <a:t>‹#›</a:t>
            </a:fld>
            <a:endParaRPr lang="en-GB"/>
          </a:p>
        </p:txBody>
      </p:sp>
    </p:spTree>
    <p:extLst>
      <p:ext uri="{BB962C8B-B14F-4D97-AF65-F5344CB8AC3E}">
        <p14:creationId xmlns:p14="http://schemas.microsoft.com/office/powerpoint/2010/main" val="2518288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92BB1-1526-40EE-8A48-C5AAD634AFE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6297E39-11E4-4475-94E2-BB185521D9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7131F0-169A-495E-8EBA-CE7388E16BB8}"/>
              </a:ext>
            </a:extLst>
          </p:cNvPr>
          <p:cNvSpPr>
            <a:spLocks noGrp="1"/>
          </p:cNvSpPr>
          <p:nvPr>
            <p:ph type="dt" sz="half" idx="10"/>
          </p:nvPr>
        </p:nvSpPr>
        <p:spPr/>
        <p:txBody>
          <a:bodyPr/>
          <a:lstStyle/>
          <a:p>
            <a:fld id="{DFF55C74-4539-46C4-8EF5-DE8A3EE0125B}" type="datetimeFigureOut">
              <a:rPr lang="en-GB" smtClean="0"/>
              <a:t>19/01/2023</a:t>
            </a:fld>
            <a:endParaRPr lang="en-GB"/>
          </a:p>
        </p:txBody>
      </p:sp>
      <p:sp>
        <p:nvSpPr>
          <p:cNvPr id="5" name="Footer Placeholder 4">
            <a:extLst>
              <a:ext uri="{FF2B5EF4-FFF2-40B4-BE49-F238E27FC236}">
                <a16:creationId xmlns:a16="http://schemas.microsoft.com/office/drawing/2014/main" id="{A23F52E1-8AE8-4F20-8F22-5FA3870683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AB0744-08A6-4757-9035-10CAEA9F831D}"/>
              </a:ext>
            </a:extLst>
          </p:cNvPr>
          <p:cNvSpPr>
            <a:spLocks noGrp="1"/>
          </p:cNvSpPr>
          <p:nvPr>
            <p:ph type="sldNum" sz="quarter" idx="12"/>
          </p:nvPr>
        </p:nvSpPr>
        <p:spPr/>
        <p:txBody>
          <a:bodyPr/>
          <a:lstStyle/>
          <a:p>
            <a:fld id="{1C86ACA1-CB82-4814-A6A4-52ED47625F9B}" type="slidenum">
              <a:rPr lang="en-GB" smtClean="0"/>
              <a:t>‹#›</a:t>
            </a:fld>
            <a:endParaRPr lang="en-GB"/>
          </a:p>
        </p:txBody>
      </p:sp>
    </p:spTree>
    <p:extLst>
      <p:ext uri="{BB962C8B-B14F-4D97-AF65-F5344CB8AC3E}">
        <p14:creationId xmlns:p14="http://schemas.microsoft.com/office/powerpoint/2010/main" val="163105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81C92-C805-42FF-B864-40E8BFDEF1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0FBD039-143E-40C6-97FC-A4F4B20E44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023D0D-D97E-428A-BDF4-0C4252A2A44A}"/>
              </a:ext>
            </a:extLst>
          </p:cNvPr>
          <p:cNvSpPr>
            <a:spLocks noGrp="1"/>
          </p:cNvSpPr>
          <p:nvPr>
            <p:ph type="dt" sz="half" idx="10"/>
          </p:nvPr>
        </p:nvSpPr>
        <p:spPr/>
        <p:txBody>
          <a:bodyPr/>
          <a:lstStyle/>
          <a:p>
            <a:fld id="{DFF55C74-4539-46C4-8EF5-DE8A3EE0125B}" type="datetimeFigureOut">
              <a:rPr lang="en-GB" smtClean="0"/>
              <a:t>19/01/2023</a:t>
            </a:fld>
            <a:endParaRPr lang="en-GB"/>
          </a:p>
        </p:txBody>
      </p:sp>
      <p:sp>
        <p:nvSpPr>
          <p:cNvPr id="5" name="Footer Placeholder 4">
            <a:extLst>
              <a:ext uri="{FF2B5EF4-FFF2-40B4-BE49-F238E27FC236}">
                <a16:creationId xmlns:a16="http://schemas.microsoft.com/office/drawing/2014/main" id="{C4EBA278-BAF0-4624-AD21-76DDC63BB5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ACE6C9-1552-4448-B8E0-084859DD98B7}"/>
              </a:ext>
            </a:extLst>
          </p:cNvPr>
          <p:cNvSpPr>
            <a:spLocks noGrp="1"/>
          </p:cNvSpPr>
          <p:nvPr>
            <p:ph type="sldNum" sz="quarter" idx="12"/>
          </p:nvPr>
        </p:nvSpPr>
        <p:spPr/>
        <p:txBody>
          <a:bodyPr/>
          <a:lstStyle/>
          <a:p>
            <a:fld id="{1C86ACA1-CB82-4814-A6A4-52ED47625F9B}" type="slidenum">
              <a:rPr lang="en-GB" smtClean="0"/>
              <a:t>‹#›</a:t>
            </a:fld>
            <a:endParaRPr lang="en-GB"/>
          </a:p>
        </p:txBody>
      </p:sp>
    </p:spTree>
    <p:extLst>
      <p:ext uri="{BB962C8B-B14F-4D97-AF65-F5344CB8AC3E}">
        <p14:creationId xmlns:p14="http://schemas.microsoft.com/office/powerpoint/2010/main" val="337494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C67F0-17A4-4CBD-B49C-ABD5204CF6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36C849-0458-4961-9997-26CC434FA0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C4C2F22-31E0-40B8-A685-35D7E904A2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E4617D6-2F30-4C7B-887A-F58E2E427151}"/>
              </a:ext>
            </a:extLst>
          </p:cNvPr>
          <p:cNvSpPr>
            <a:spLocks noGrp="1"/>
          </p:cNvSpPr>
          <p:nvPr>
            <p:ph type="dt" sz="half" idx="10"/>
          </p:nvPr>
        </p:nvSpPr>
        <p:spPr/>
        <p:txBody>
          <a:bodyPr/>
          <a:lstStyle/>
          <a:p>
            <a:fld id="{DFF55C74-4539-46C4-8EF5-DE8A3EE0125B}" type="datetimeFigureOut">
              <a:rPr lang="en-GB" smtClean="0"/>
              <a:t>19/01/2023</a:t>
            </a:fld>
            <a:endParaRPr lang="en-GB"/>
          </a:p>
        </p:txBody>
      </p:sp>
      <p:sp>
        <p:nvSpPr>
          <p:cNvPr id="6" name="Footer Placeholder 5">
            <a:extLst>
              <a:ext uri="{FF2B5EF4-FFF2-40B4-BE49-F238E27FC236}">
                <a16:creationId xmlns:a16="http://schemas.microsoft.com/office/drawing/2014/main" id="{A18EE0EF-8035-411F-BED1-AD98D8C49D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A519D3-EAD5-4E8E-BF0B-58877842E651}"/>
              </a:ext>
            </a:extLst>
          </p:cNvPr>
          <p:cNvSpPr>
            <a:spLocks noGrp="1"/>
          </p:cNvSpPr>
          <p:nvPr>
            <p:ph type="sldNum" sz="quarter" idx="12"/>
          </p:nvPr>
        </p:nvSpPr>
        <p:spPr/>
        <p:txBody>
          <a:bodyPr/>
          <a:lstStyle/>
          <a:p>
            <a:fld id="{1C86ACA1-CB82-4814-A6A4-52ED47625F9B}" type="slidenum">
              <a:rPr lang="en-GB" smtClean="0"/>
              <a:t>‹#›</a:t>
            </a:fld>
            <a:endParaRPr lang="en-GB"/>
          </a:p>
        </p:txBody>
      </p:sp>
    </p:spTree>
    <p:extLst>
      <p:ext uri="{BB962C8B-B14F-4D97-AF65-F5344CB8AC3E}">
        <p14:creationId xmlns:p14="http://schemas.microsoft.com/office/powerpoint/2010/main" val="1926127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8BCC0-F85E-422E-8C85-71F3B256EC1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6592503-2350-4E6F-898A-E443BBE5E0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5F220D-BD4B-47BF-84FB-54077F562A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51E2E23-4BA8-49C5-9921-6E49EA056B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9FB6BD-F4DD-467B-96D8-5A12CD58F9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5EA37B6-B676-4684-A085-22EC15998E66}"/>
              </a:ext>
            </a:extLst>
          </p:cNvPr>
          <p:cNvSpPr>
            <a:spLocks noGrp="1"/>
          </p:cNvSpPr>
          <p:nvPr>
            <p:ph type="dt" sz="half" idx="10"/>
          </p:nvPr>
        </p:nvSpPr>
        <p:spPr/>
        <p:txBody>
          <a:bodyPr/>
          <a:lstStyle/>
          <a:p>
            <a:fld id="{DFF55C74-4539-46C4-8EF5-DE8A3EE0125B}" type="datetimeFigureOut">
              <a:rPr lang="en-GB" smtClean="0"/>
              <a:t>19/01/2023</a:t>
            </a:fld>
            <a:endParaRPr lang="en-GB"/>
          </a:p>
        </p:txBody>
      </p:sp>
      <p:sp>
        <p:nvSpPr>
          <p:cNvPr id="8" name="Footer Placeholder 7">
            <a:extLst>
              <a:ext uri="{FF2B5EF4-FFF2-40B4-BE49-F238E27FC236}">
                <a16:creationId xmlns:a16="http://schemas.microsoft.com/office/drawing/2014/main" id="{E70681DC-BBCE-4125-A56D-BAAA54D9CDC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87DDCD3-957A-418F-9649-8EF9F36C603B}"/>
              </a:ext>
            </a:extLst>
          </p:cNvPr>
          <p:cNvSpPr>
            <a:spLocks noGrp="1"/>
          </p:cNvSpPr>
          <p:nvPr>
            <p:ph type="sldNum" sz="quarter" idx="12"/>
          </p:nvPr>
        </p:nvSpPr>
        <p:spPr/>
        <p:txBody>
          <a:bodyPr/>
          <a:lstStyle/>
          <a:p>
            <a:fld id="{1C86ACA1-CB82-4814-A6A4-52ED47625F9B}" type="slidenum">
              <a:rPr lang="en-GB" smtClean="0"/>
              <a:t>‹#›</a:t>
            </a:fld>
            <a:endParaRPr lang="en-GB"/>
          </a:p>
        </p:txBody>
      </p:sp>
    </p:spTree>
    <p:extLst>
      <p:ext uri="{BB962C8B-B14F-4D97-AF65-F5344CB8AC3E}">
        <p14:creationId xmlns:p14="http://schemas.microsoft.com/office/powerpoint/2010/main" val="1667528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99B1B-3AE5-4B62-B0F3-459800E8806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33856E8-28E4-4579-A2E9-B99B8118BCE4}"/>
              </a:ext>
            </a:extLst>
          </p:cNvPr>
          <p:cNvSpPr>
            <a:spLocks noGrp="1"/>
          </p:cNvSpPr>
          <p:nvPr>
            <p:ph type="dt" sz="half" idx="10"/>
          </p:nvPr>
        </p:nvSpPr>
        <p:spPr/>
        <p:txBody>
          <a:bodyPr/>
          <a:lstStyle/>
          <a:p>
            <a:fld id="{DFF55C74-4539-46C4-8EF5-DE8A3EE0125B}" type="datetimeFigureOut">
              <a:rPr lang="en-GB" smtClean="0"/>
              <a:t>19/01/2023</a:t>
            </a:fld>
            <a:endParaRPr lang="en-GB"/>
          </a:p>
        </p:txBody>
      </p:sp>
      <p:sp>
        <p:nvSpPr>
          <p:cNvPr id="4" name="Footer Placeholder 3">
            <a:extLst>
              <a:ext uri="{FF2B5EF4-FFF2-40B4-BE49-F238E27FC236}">
                <a16:creationId xmlns:a16="http://schemas.microsoft.com/office/drawing/2014/main" id="{664E8CB0-BD48-4A61-94FC-602B8E653FD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EBA4CD2-2901-4A2B-8AB4-FD1B7E1C7960}"/>
              </a:ext>
            </a:extLst>
          </p:cNvPr>
          <p:cNvSpPr>
            <a:spLocks noGrp="1"/>
          </p:cNvSpPr>
          <p:nvPr>
            <p:ph type="sldNum" sz="quarter" idx="12"/>
          </p:nvPr>
        </p:nvSpPr>
        <p:spPr/>
        <p:txBody>
          <a:bodyPr/>
          <a:lstStyle/>
          <a:p>
            <a:fld id="{1C86ACA1-CB82-4814-A6A4-52ED47625F9B}" type="slidenum">
              <a:rPr lang="en-GB" smtClean="0"/>
              <a:t>‹#›</a:t>
            </a:fld>
            <a:endParaRPr lang="en-GB"/>
          </a:p>
        </p:txBody>
      </p:sp>
    </p:spTree>
    <p:extLst>
      <p:ext uri="{BB962C8B-B14F-4D97-AF65-F5344CB8AC3E}">
        <p14:creationId xmlns:p14="http://schemas.microsoft.com/office/powerpoint/2010/main" val="1170147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9452CD-6235-4C2C-B386-25CF4FF005BE}"/>
              </a:ext>
            </a:extLst>
          </p:cNvPr>
          <p:cNvSpPr>
            <a:spLocks noGrp="1"/>
          </p:cNvSpPr>
          <p:nvPr>
            <p:ph type="dt" sz="half" idx="10"/>
          </p:nvPr>
        </p:nvSpPr>
        <p:spPr/>
        <p:txBody>
          <a:bodyPr/>
          <a:lstStyle/>
          <a:p>
            <a:fld id="{DFF55C74-4539-46C4-8EF5-DE8A3EE0125B}" type="datetimeFigureOut">
              <a:rPr lang="en-GB" smtClean="0"/>
              <a:t>19/01/2023</a:t>
            </a:fld>
            <a:endParaRPr lang="en-GB"/>
          </a:p>
        </p:txBody>
      </p:sp>
      <p:sp>
        <p:nvSpPr>
          <p:cNvPr id="3" name="Footer Placeholder 2">
            <a:extLst>
              <a:ext uri="{FF2B5EF4-FFF2-40B4-BE49-F238E27FC236}">
                <a16:creationId xmlns:a16="http://schemas.microsoft.com/office/drawing/2014/main" id="{BCCF0F2E-6291-4DEA-B07F-AA64B525A20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12D7B25-7115-4C92-A4BF-CF4EABACB7BF}"/>
              </a:ext>
            </a:extLst>
          </p:cNvPr>
          <p:cNvSpPr>
            <a:spLocks noGrp="1"/>
          </p:cNvSpPr>
          <p:nvPr>
            <p:ph type="sldNum" sz="quarter" idx="12"/>
          </p:nvPr>
        </p:nvSpPr>
        <p:spPr/>
        <p:txBody>
          <a:bodyPr/>
          <a:lstStyle/>
          <a:p>
            <a:fld id="{1C86ACA1-CB82-4814-A6A4-52ED47625F9B}" type="slidenum">
              <a:rPr lang="en-GB" smtClean="0"/>
              <a:t>‹#›</a:t>
            </a:fld>
            <a:endParaRPr lang="en-GB"/>
          </a:p>
        </p:txBody>
      </p:sp>
    </p:spTree>
    <p:extLst>
      <p:ext uri="{BB962C8B-B14F-4D97-AF65-F5344CB8AC3E}">
        <p14:creationId xmlns:p14="http://schemas.microsoft.com/office/powerpoint/2010/main" val="2801048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0FDA8-42EF-49F2-B5A4-6E3397F592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F24DCA2-1AF6-47F8-893F-4022FEAC71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B1AC292-1DB9-41CD-BB96-C7E899B31A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F869D0-05A1-4772-AC45-8E36CE1F7BF2}"/>
              </a:ext>
            </a:extLst>
          </p:cNvPr>
          <p:cNvSpPr>
            <a:spLocks noGrp="1"/>
          </p:cNvSpPr>
          <p:nvPr>
            <p:ph type="dt" sz="half" idx="10"/>
          </p:nvPr>
        </p:nvSpPr>
        <p:spPr/>
        <p:txBody>
          <a:bodyPr/>
          <a:lstStyle/>
          <a:p>
            <a:fld id="{DFF55C74-4539-46C4-8EF5-DE8A3EE0125B}" type="datetimeFigureOut">
              <a:rPr lang="en-GB" smtClean="0"/>
              <a:t>19/01/2023</a:t>
            </a:fld>
            <a:endParaRPr lang="en-GB"/>
          </a:p>
        </p:txBody>
      </p:sp>
      <p:sp>
        <p:nvSpPr>
          <p:cNvPr id="6" name="Footer Placeholder 5">
            <a:extLst>
              <a:ext uri="{FF2B5EF4-FFF2-40B4-BE49-F238E27FC236}">
                <a16:creationId xmlns:a16="http://schemas.microsoft.com/office/drawing/2014/main" id="{7146C026-CD57-42DF-BE4E-01FB24E213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B23C5C-24FE-4080-8659-919098B30033}"/>
              </a:ext>
            </a:extLst>
          </p:cNvPr>
          <p:cNvSpPr>
            <a:spLocks noGrp="1"/>
          </p:cNvSpPr>
          <p:nvPr>
            <p:ph type="sldNum" sz="quarter" idx="12"/>
          </p:nvPr>
        </p:nvSpPr>
        <p:spPr/>
        <p:txBody>
          <a:bodyPr/>
          <a:lstStyle/>
          <a:p>
            <a:fld id="{1C86ACA1-CB82-4814-A6A4-52ED47625F9B}" type="slidenum">
              <a:rPr lang="en-GB" smtClean="0"/>
              <a:t>‹#›</a:t>
            </a:fld>
            <a:endParaRPr lang="en-GB"/>
          </a:p>
        </p:txBody>
      </p:sp>
    </p:spTree>
    <p:extLst>
      <p:ext uri="{BB962C8B-B14F-4D97-AF65-F5344CB8AC3E}">
        <p14:creationId xmlns:p14="http://schemas.microsoft.com/office/powerpoint/2010/main" val="365307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2E897-69F8-4AA2-AB4F-7F5E1C9772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8699BF5-627C-4B20-968D-D1E476F8F0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9D92471-ABF4-4DF6-B15A-DD21F4853B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DAC7E4-F17A-478A-BE75-B468E2834889}"/>
              </a:ext>
            </a:extLst>
          </p:cNvPr>
          <p:cNvSpPr>
            <a:spLocks noGrp="1"/>
          </p:cNvSpPr>
          <p:nvPr>
            <p:ph type="dt" sz="half" idx="10"/>
          </p:nvPr>
        </p:nvSpPr>
        <p:spPr/>
        <p:txBody>
          <a:bodyPr/>
          <a:lstStyle/>
          <a:p>
            <a:fld id="{DFF55C74-4539-46C4-8EF5-DE8A3EE0125B}" type="datetimeFigureOut">
              <a:rPr lang="en-GB" smtClean="0"/>
              <a:t>19/01/2023</a:t>
            </a:fld>
            <a:endParaRPr lang="en-GB"/>
          </a:p>
        </p:txBody>
      </p:sp>
      <p:sp>
        <p:nvSpPr>
          <p:cNvPr id="6" name="Footer Placeholder 5">
            <a:extLst>
              <a:ext uri="{FF2B5EF4-FFF2-40B4-BE49-F238E27FC236}">
                <a16:creationId xmlns:a16="http://schemas.microsoft.com/office/drawing/2014/main" id="{D5C2C08B-BDB2-4F78-BA55-C5EA8D04D83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4C73F0-EB09-4C8E-B107-F71B584ED290}"/>
              </a:ext>
            </a:extLst>
          </p:cNvPr>
          <p:cNvSpPr>
            <a:spLocks noGrp="1"/>
          </p:cNvSpPr>
          <p:nvPr>
            <p:ph type="sldNum" sz="quarter" idx="12"/>
          </p:nvPr>
        </p:nvSpPr>
        <p:spPr/>
        <p:txBody>
          <a:bodyPr/>
          <a:lstStyle/>
          <a:p>
            <a:fld id="{1C86ACA1-CB82-4814-A6A4-52ED47625F9B}" type="slidenum">
              <a:rPr lang="en-GB" smtClean="0"/>
              <a:t>‹#›</a:t>
            </a:fld>
            <a:endParaRPr lang="en-GB"/>
          </a:p>
        </p:txBody>
      </p:sp>
    </p:spTree>
    <p:extLst>
      <p:ext uri="{BB962C8B-B14F-4D97-AF65-F5344CB8AC3E}">
        <p14:creationId xmlns:p14="http://schemas.microsoft.com/office/powerpoint/2010/main" val="2428020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995099-D382-49AB-9AAD-40BF4603EA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D87B4D8-89A3-45B9-B48C-0086793855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D4793D-1E33-41F0-8A61-67CB04BEB5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F55C74-4539-46C4-8EF5-DE8A3EE0125B}" type="datetimeFigureOut">
              <a:rPr lang="en-GB" smtClean="0"/>
              <a:t>19/01/2023</a:t>
            </a:fld>
            <a:endParaRPr lang="en-GB"/>
          </a:p>
        </p:txBody>
      </p:sp>
      <p:sp>
        <p:nvSpPr>
          <p:cNvPr id="5" name="Footer Placeholder 4">
            <a:extLst>
              <a:ext uri="{FF2B5EF4-FFF2-40B4-BE49-F238E27FC236}">
                <a16:creationId xmlns:a16="http://schemas.microsoft.com/office/drawing/2014/main" id="{DD3019A5-B2A1-40E1-B6AD-5113EB46FA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35278B0-4EAA-4EF8-915E-2CF94A25C7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6ACA1-CB82-4814-A6A4-52ED47625F9B}" type="slidenum">
              <a:rPr lang="en-GB" smtClean="0"/>
              <a:t>‹#›</a:t>
            </a:fld>
            <a:endParaRPr lang="en-GB"/>
          </a:p>
        </p:txBody>
      </p:sp>
    </p:spTree>
    <p:extLst>
      <p:ext uri="{BB962C8B-B14F-4D97-AF65-F5344CB8AC3E}">
        <p14:creationId xmlns:p14="http://schemas.microsoft.com/office/powerpoint/2010/main" val="3491654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Usher in good luck with Chinese New Year decorations | Honeycombers">
            <a:extLst>
              <a:ext uri="{FF2B5EF4-FFF2-40B4-BE49-F238E27FC236}">
                <a16:creationId xmlns:a16="http://schemas.microsoft.com/office/drawing/2014/main" id="{B863AD85-0108-4F0D-8054-8C867CCC0A0A}"/>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9609" b="11719"/>
          <a:stretch/>
        </p:blipFill>
        <p:spPr bwMode="auto">
          <a:xfrm>
            <a:off x="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4E5ED7B-9C45-436D-B22A-045E1714B06C}"/>
              </a:ext>
            </a:extLst>
          </p:cNvPr>
          <p:cNvSpPr>
            <a:spLocks noGrp="1"/>
          </p:cNvSpPr>
          <p:nvPr>
            <p:ph type="ctrTitle"/>
          </p:nvPr>
        </p:nvSpPr>
        <p:spPr>
          <a:xfrm>
            <a:off x="1524000" y="1122362"/>
            <a:ext cx="9144000" cy="2900518"/>
          </a:xfrm>
        </p:spPr>
        <p:txBody>
          <a:bodyPr>
            <a:normAutofit/>
          </a:bodyPr>
          <a:lstStyle/>
          <a:p>
            <a:r>
              <a:rPr lang="en-GB" dirty="0">
                <a:solidFill>
                  <a:srgbClr val="FFFFFF"/>
                </a:solidFill>
              </a:rPr>
              <a:t>Chinese New Year</a:t>
            </a:r>
          </a:p>
        </p:txBody>
      </p:sp>
      <p:sp>
        <p:nvSpPr>
          <p:cNvPr id="3" name="Subtitle 2">
            <a:extLst>
              <a:ext uri="{FF2B5EF4-FFF2-40B4-BE49-F238E27FC236}">
                <a16:creationId xmlns:a16="http://schemas.microsoft.com/office/drawing/2014/main" id="{E450E000-BB1C-4944-9C06-0E2E3501B118}"/>
              </a:ext>
            </a:extLst>
          </p:cNvPr>
          <p:cNvSpPr>
            <a:spLocks noGrp="1"/>
          </p:cNvSpPr>
          <p:nvPr>
            <p:ph type="subTitle" idx="1"/>
          </p:nvPr>
        </p:nvSpPr>
        <p:spPr>
          <a:xfrm>
            <a:off x="1524000" y="4159404"/>
            <a:ext cx="9144000" cy="1098395"/>
          </a:xfrm>
        </p:spPr>
        <p:txBody>
          <a:bodyPr>
            <a:normAutofit/>
          </a:bodyPr>
          <a:lstStyle/>
          <a:p>
            <a:r>
              <a:rPr lang="en-GB" dirty="0">
                <a:solidFill>
                  <a:srgbClr val="FFFFFF"/>
                </a:solidFill>
              </a:rPr>
              <a:t>By Mary</a:t>
            </a:r>
          </a:p>
        </p:txBody>
      </p:sp>
    </p:spTree>
    <p:extLst>
      <p:ext uri="{BB962C8B-B14F-4D97-AF65-F5344CB8AC3E}">
        <p14:creationId xmlns:p14="http://schemas.microsoft.com/office/powerpoint/2010/main" val="4117151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5 Lunar New Year Traditions for Good Luck in 2019 | Beautylish">
            <a:extLst>
              <a:ext uri="{FF2B5EF4-FFF2-40B4-BE49-F238E27FC236}">
                <a16:creationId xmlns:a16="http://schemas.microsoft.com/office/drawing/2014/main" id="{AFFF0D96-92E3-4010-A44A-D40394DE400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091" t="16512"/>
          <a:stretch/>
        </p:blipFill>
        <p:spPr bwMode="auto">
          <a:xfrm>
            <a:off x="-159778" y="-17755"/>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059" name="Rectangle 2054">
            <a:extLst>
              <a:ext uri="{FF2B5EF4-FFF2-40B4-BE49-F238E27FC236}">
                <a16:creationId xmlns:a16="http://schemas.microsoft.com/office/drawing/2014/main" id="{2B1D4F77-A17C-43D7-B7FA-545148E4E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492064" y="321176"/>
            <a:ext cx="4332307"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95B8A4-0E8F-4D04-9C48-BE20565AE8E2}"/>
              </a:ext>
            </a:extLst>
          </p:cNvPr>
          <p:cNvSpPr>
            <a:spLocks noGrp="1"/>
          </p:cNvSpPr>
          <p:nvPr>
            <p:ph type="title"/>
          </p:nvPr>
        </p:nvSpPr>
        <p:spPr>
          <a:xfrm>
            <a:off x="7749985" y="640263"/>
            <a:ext cx="3759240" cy="1344975"/>
          </a:xfrm>
        </p:spPr>
        <p:txBody>
          <a:bodyPr>
            <a:normAutofit/>
          </a:bodyPr>
          <a:lstStyle/>
          <a:p>
            <a:r>
              <a:rPr lang="en-GB" sz="4000" u="sng"/>
              <a:t>Traditions</a:t>
            </a:r>
          </a:p>
        </p:txBody>
      </p:sp>
      <p:sp>
        <p:nvSpPr>
          <p:cNvPr id="3" name="Content Placeholder 2">
            <a:extLst>
              <a:ext uri="{FF2B5EF4-FFF2-40B4-BE49-F238E27FC236}">
                <a16:creationId xmlns:a16="http://schemas.microsoft.com/office/drawing/2014/main" id="{1F5A464C-31AF-4E31-8431-3B1B55E583BC}"/>
              </a:ext>
            </a:extLst>
          </p:cNvPr>
          <p:cNvSpPr>
            <a:spLocks noGrp="1"/>
          </p:cNvSpPr>
          <p:nvPr>
            <p:ph idx="1"/>
          </p:nvPr>
        </p:nvSpPr>
        <p:spPr>
          <a:xfrm>
            <a:off x="7749290" y="2121763"/>
            <a:ext cx="3759240" cy="3923930"/>
          </a:xfrm>
        </p:spPr>
        <p:txBody>
          <a:bodyPr>
            <a:normAutofit fontScale="92500" lnSpcReduction="20000"/>
          </a:bodyPr>
          <a:lstStyle/>
          <a:p>
            <a:r>
              <a:rPr lang="en-GB" sz="2000" b="1" i="0" dirty="0">
                <a:effectLst/>
                <a:latin typeface="Ink Free" panose="03080402000500000000" pitchFamily="66" charset="0"/>
              </a:rPr>
              <a:t>Celebrations to usher out the old year and bring forth the luck and prosperity of the new one, therefore, often include firecrackers, fireworks, and red clothes and decorations are used. Young people are given money in colourful red envelopes. In addition, Chinese New Year is a time to feast and to visit family members. Today it's celebrated also by Chinese communities outside the country. Lion dance, dragon dance, temple fairs, flower market shopping and so on are just a few of these rich and colourful activities.</a:t>
            </a:r>
          </a:p>
          <a:p>
            <a:endParaRPr lang="en-GB" sz="1800" dirty="0"/>
          </a:p>
        </p:txBody>
      </p:sp>
    </p:spTree>
    <p:extLst>
      <p:ext uri="{BB962C8B-B14F-4D97-AF65-F5344CB8AC3E}">
        <p14:creationId xmlns:p14="http://schemas.microsoft.com/office/powerpoint/2010/main" val="28603426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97" name="Rectangle 3096">
            <a:extLst>
              <a:ext uri="{FF2B5EF4-FFF2-40B4-BE49-F238E27FC236}">
                <a16:creationId xmlns:a16="http://schemas.microsoft.com/office/drawing/2014/main" id="{9F701746-0657-4467-BBD3-24051A715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90" name="Picture 18" descr="12 Lucky Chinese New Year Foods to Greet the Year of Rabbit 2023">
            <a:extLst>
              <a:ext uri="{FF2B5EF4-FFF2-40B4-BE49-F238E27FC236}">
                <a16:creationId xmlns:a16="http://schemas.microsoft.com/office/drawing/2014/main" id="{F682922A-F199-4C52-A5EC-D3BAF75591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880" r="19566"/>
          <a:stretch/>
        </p:blipFill>
        <p:spPr bwMode="auto">
          <a:xfrm>
            <a:off x="4559968" y="10"/>
            <a:ext cx="7632032" cy="6857990"/>
          </a:xfrm>
          <a:prstGeom prst="rect">
            <a:avLst/>
          </a:prstGeom>
          <a:noFill/>
          <a:extLst>
            <a:ext uri="{909E8E84-426E-40DD-AFC4-6F175D3DCCD1}">
              <a14:hiddenFill xmlns:a14="http://schemas.microsoft.com/office/drawing/2010/main">
                <a:solidFill>
                  <a:srgbClr val="FFFFFF"/>
                </a:solidFill>
              </a14:hiddenFill>
            </a:ext>
          </a:extLst>
        </p:spPr>
      </p:pic>
      <p:sp useBgFill="1">
        <p:nvSpPr>
          <p:cNvPr id="3099" name="Freeform: Shape 3098">
            <a:extLst>
              <a:ext uri="{FF2B5EF4-FFF2-40B4-BE49-F238E27FC236}">
                <a16:creationId xmlns:a16="http://schemas.microsoft.com/office/drawing/2014/main" id="{117BEB00-3E3D-4F08-AF56-DB0D22FB5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rot="10800000">
            <a:off x="1" y="0"/>
            <a:ext cx="4802188" cy="6858000"/>
          </a:xfrm>
          <a:custGeom>
            <a:avLst/>
            <a:gdLst>
              <a:gd name="connsiteX0" fmla="*/ 0 w 4802188"/>
              <a:gd name="connsiteY0" fmla="*/ 0 h 6858000"/>
              <a:gd name="connsiteX1" fmla="*/ 4802188 w 4802188"/>
              <a:gd name="connsiteY1" fmla="*/ 0 h 6858000"/>
              <a:gd name="connsiteX2" fmla="*/ 4802188 w 4802188"/>
              <a:gd name="connsiteY2" fmla="*/ 6858000 h 6858000"/>
              <a:gd name="connsiteX3" fmla="*/ 0 w 4802188"/>
              <a:gd name="connsiteY3" fmla="*/ 6858000 h 6858000"/>
              <a:gd name="connsiteX4" fmla="*/ 4763 w 4802188"/>
              <a:gd name="connsiteY4" fmla="*/ 6791325 h 6858000"/>
              <a:gd name="connsiteX5" fmla="*/ 12700 w 4802188"/>
              <a:gd name="connsiteY5" fmla="*/ 6735762 h 6858000"/>
              <a:gd name="connsiteX6" fmla="*/ 22225 w 4802188"/>
              <a:gd name="connsiteY6" fmla="*/ 6683375 h 6858000"/>
              <a:gd name="connsiteX7" fmla="*/ 38100 w 4802188"/>
              <a:gd name="connsiteY7" fmla="*/ 6640512 h 6858000"/>
              <a:gd name="connsiteX8" fmla="*/ 53975 w 4802188"/>
              <a:gd name="connsiteY8" fmla="*/ 6597650 h 6858000"/>
              <a:gd name="connsiteX9" fmla="*/ 73025 w 4802188"/>
              <a:gd name="connsiteY9" fmla="*/ 6561137 h 6858000"/>
              <a:gd name="connsiteX10" fmla="*/ 92075 w 4802188"/>
              <a:gd name="connsiteY10" fmla="*/ 6523037 h 6858000"/>
              <a:gd name="connsiteX11" fmla="*/ 109538 w 4802188"/>
              <a:gd name="connsiteY11" fmla="*/ 6488112 h 6858000"/>
              <a:gd name="connsiteX12" fmla="*/ 127000 w 4802188"/>
              <a:gd name="connsiteY12" fmla="*/ 6448425 h 6858000"/>
              <a:gd name="connsiteX13" fmla="*/ 142875 w 4802188"/>
              <a:gd name="connsiteY13" fmla="*/ 6407150 h 6858000"/>
              <a:gd name="connsiteX14" fmla="*/ 157163 w 4802188"/>
              <a:gd name="connsiteY14" fmla="*/ 6361112 h 6858000"/>
              <a:gd name="connsiteX15" fmla="*/ 168275 w 4802188"/>
              <a:gd name="connsiteY15" fmla="*/ 6311900 h 6858000"/>
              <a:gd name="connsiteX16" fmla="*/ 176213 w 4802188"/>
              <a:gd name="connsiteY16" fmla="*/ 6251575 h 6858000"/>
              <a:gd name="connsiteX17" fmla="*/ 179388 w 4802188"/>
              <a:gd name="connsiteY17" fmla="*/ 6183312 h 6858000"/>
              <a:gd name="connsiteX18" fmla="*/ 176213 w 4802188"/>
              <a:gd name="connsiteY18" fmla="*/ 6113462 h 6858000"/>
              <a:gd name="connsiteX19" fmla="*/ 168275 w 4802188"/>
              <a:gd name="connsiteY19" fmla="*/ 6056312 h 6858000"/>
              <a:gd name="connsiteX20" fmla="*/ 157163 w 4802188"/>
              <a:gd name="connsiteY20" fmla="*/ 6003925 h 6858000"/>
              <a:gd name="connsiteX21" fmla="*/ 142875 w 4802188"/>
              <a:gd name="connsiteY21" fmla="*/ 5956300 h 6858000"/>
              <a:gd name="connsiteX22" fmla="*/ 127000 w 4802188"/>
              <a:gd name="connsiteY22" fmla="*/ 5915025 h 6858000"/>
              <a:gd name="connsiteX23" fmla="*/ 107950 w 4802188"/>
              <a:gd name="connsiteY23" fmla="*/ 5876925 h 6858000"/>
              <a:gd name="connsiteX24" fmla="*/ 88900 w 4802188"/>
              <a:gd name="connsiteY24" fmla="*/ 5840412 h 6858000"/>
              <a:gd name="connsiteX25" fmla="*/ 69850 w 4802188"/>
              <a:gd name="connsiteY25" fmla="*/ 5802312 h 6858000"/>
              <a:gd name="connsiteX26" fmla="*/ 52388 w 4802188"/>
              <a:gd name="connsiteY26" fmla="*/ 5762625 h 6858000"/>
              <a:gd name="connsiteX27" fmla="*/ 34925 w 4802188"/>
              <a:gd name="connsiteY27" fmla="*/ 5721350 h 6858000"/>
              <a:gd name="connsiteX28" fmla="*/ 20638 w 4802188"/>
              <a:gd name="connsiteY28" fmla="*/ 5675312 h 6858000"/>
              <a:gd name="connsiteX29" fmla="*/ 11113 w 4802188"/>
              <a:gd name="connsiteY29" fmla="*/ 5622925 h 6858000"/>
              <a:gd name="connsiteX30" fmla="*/ 1588 w 4802188"/>
              <a:gd name="connsiteY30" fmla="*/ 5562600 h 6858000"/>
              <a:gd name="connsiteX31" fmla="*/ 0 w 4802188"/>
              <a:gd name="connsiteY31" fmla="*/ 5494337 h 6858000"/>
              <a:gd name="connsiteX32" fmla="*/ 1588 w 4802188"/>
              <a:gd name="connsiteY32" fmla="*/ 5426075 h 6858000"/>
              <a:gd name="connsiteX33" fmla="*/ 11113 w 4802188"/>
              <a:gd name="connsiteY33" fmla="*/ 5365750 h 6858000"/>
              <a:gd name="connsiteX34" fmla="*/ 20638 w 4802188"/>
              <a:gd name="connsiteY34" fmla="*/ 5313362 h 6858000"/>
              <a:gd name="connsiteX35" fmla="*/ 34925 w 4802188"/>
              <a:gd name="connsiteY35" fmla="*/ 5268912 h 6858000"/>
              <a:gd name="connsiteX36" fmla="*/ 52388 w 4802188"/>
              <a:gd name="connsiteY36" fmla="*/ 5226050 h 6858000"/>
              <a:gd name="connsiteX37" fmla="*/ 69850 w 4802188"/>
              <a:gd name="connsiteY37" fmla="*/ 5186362 h 6858000"/>
              <a:gd name="connsiteX38" fmla="*/ 88900 w 4802188"/>
              <a:gd name="connsiteY38" fmla="*/ 5149850 h 6858000"/>
              <a:gd name="connsiteX39" fmla="*/ 107950 w 4802188"/>
              <a:gd name="connsiteY39" fmla="*/ 5114925 h 6858000"/>
              <a:gd name="connsiteX40" fmla="*/ 127000 w 4802188"/>
              <a:gd name="connsiteY40" fmla="*/ 5075237 h 6858000"/>
              <a:gd name="connsiteX41" fmla="*/ 142875 w 4802188"/>
              <a:gd name="connsiteY41" fmla="*/ 5033962 h 6858000"/>
              <a:gd name="connsiteX42" fmla="*/ 157163 w 4802188"/>
              <a:gd name="connsiteY42" fmla="*/ 4987925 h 6858000"/>
              <a:gd name="connsiteX43" fmla="*/ 168275 w 4802188"/>
              <a:gd name="connsiteY43" fmla="*/ 4935537 h 6858000"/>
              <a:gd name="connsiteX44" fmla="*/ 176213 w 4802188"/>
              <a:gd name="connsiteY44" fmla="*/ 4875212 h 6858000"/>
              <a:gd name="connsiteX45" fmla="*/ 179388 w 4802188"/>
              <a:gd name="connsiteY45" fmla="*/ 4806950 h 6858000"/>
              <a:gd name="connsiteX46" fmla="*/ 176213 w 4802188"/>
              <a:gd name="connsiteY46" fmla="*/ 4738687 h 6858000"/>
              <a:gd name="connsiteX47" fmla="*/ 168275 w 4802188"/>
              <a:gd name="connsiteY47" fmla="*/ 4678362 h 6858000"/>
              <a:gd name="connsiteX48" fmla="*/ 157163 w 4802188"/>
              <a:gd name="connsiteY48" fmla="*/ 4625975 h 6858000"/>
              <a:gd name="connsiteX49" fmla="*/ 142875 w 4802188"/>
              <a:gd name="connsiteY49" fmla="*/ 4579937 h 6858000"/>
              <a:gd name="connsiteX50" fmla="*/ 127000 w 4802188"/>
              <a:gd name="connsiteY50" fmla="*/ 4537075 h 6858000"/>
              <a:gd name="connsiteX51" fmla="*/ 107950 w 4802188"/>
              <a:gd name="connsiteY51" fmla="*/ 4498975 h 6858000"/>
              <a:gd name="connsiteX52" fmla="*/ 69850 w 4802188"/>
              <a:gd name="connsiteY52" fmla="*/ 4424362 h 6858000"/>
              <a:gd name="connsiteX53" fmla="*/ 52388 w 4802188"/>
              <a:gd name="connsiteY53" fmla="*/ 4386262 h 6858000"/>
              <a:gd name="connsiteX54" fmla="*/ 34925 w 4802188"/>
              <a:gd name="connsiteY54" fmla="*/ 4343400 h 6858000"/>
              <a:gd name="connsiteX55" fmla="*/ 20638 w 4802188"/>
              <a:gd name="connsiteY55" fmla="*/ 4297362 h 6858000"/>
              <a:gd name="connsiteX56" fmla="*/ 11113 w 4802188"/>
              <a:gd name="connsiteY56" fmla="*/ 4244975 h 6858000"/>
              <a:gd name="connsiteX57" fmla="*/ 1588 w 4802188"/>
              <a:gd name="connsiteY57" fmla="*/ 4186237 h 6858000"/>
              <a:gd name="connsiteX58" fmla="*/ 0 w 4802188"/>
              <a:gd name="connsiteY58" fmla="*/ 4116387 h 6858000"/>
              <a:gd name="connsiteX59" fmla="*/ 1588 w 4802188"/>
              <a:gd name="connsiteY59" fmla="*/ 4048125 h 6858000"/>
              <a:gd name="connsiteX60" fmla="*/ 11113 w 4802188"/>
              <a:gd name="connsiteY60" fmla="*/ 3987800 h 6858000"/>
              <a:gd name="connsiteX61" fmla="*/ 20638 w 4802188"/>
              <a:gd name="connsiteY61" fmla="*/ 3935412 h 6858000"/>
              <a:gd name="connsiteX62" fmla="*/ 34925 w 4802188"/>
              <a:gd name="connsiteY62" fmla="*/ 3890962 h 6858000"/>
              <a:gd name="connsiteX63" fmla="*/ 52388 w 4802188"/>
              <a:gd name="connsiteY63" fmla="*/ 3848100 h 6858000"/>
              <a:gd name="connsiteX64" fmla="*/ 69850 w 4802188"/>
              <a:gd name="connsiteY64" fmla="*/ 3811587 h 6858000"/>
              <a:gd name="connsiteX65" fmla="*/ 107950 w 4802188"/>
              <a:gd name="connsiteY65" fmla="*/ 3736975 h 6858000"/>
              <a:gd name="connsiteX66" fmla="*/ 127000 w 4802188"/>
              <a:gd name="connsiteY66" fmla="*/ 3697287 h 6858000"/>
              <a:gd name="connsiteX67" fmla="*/ 142875 w 4802188"/>
              <a:gd name="connsiteY67" fmla="*/ 3656012 h 6858000"/>
              <a:gd name="connsiteX68" fmla="*/ 157163 w 4802188"/>
              <a:gd name="connsiteY68" fmla="*/ 3609975 h 6858000"/>
              <a:gd name="connsiteX69" fmla="*/ 168275 w 4802188"/>
              <a:gd name="connsiteY69" fmla="*/ 3557587 h 6858000"/>
              <a:gd name="connsiteX70" fmla="*/ 176213 w 4802188"/>
              <a:gd name="connsiteY70" fmla="*/ 3497262 h 6858000"/>
              <a:gd name="connsiteX71" fmla="*/ 179388 w 4802188"/>
              <a:gd name="connsiteY71" fmla="*/ 3427412 h 6858000"/>
              <a:gd name="connsiteX72" fmla="*/ 176213 w 4802188"/>
              <a:gd name="connsiteY72" fmla="*/ 3360737 h 6858000"/>
              <a:gd name="connsiteX73" fmla="*/ 168275 w 4802188"/>
              <a:gd name="connsiteY73" fmla="*/ 3300412 h 6858000"/>
              <a:gd name="connsiteX74" fmla="*/ 157163 w 4802188"/>
              <a:gd name="connsiteY74" fmla="*/ 3248025 h 6858000"/>
              <a:gd name="connsiteX75" fmla="*/ 142875 w 4802188"/>
              <a:gd name="connsiteY75" fmla="*/ 3201987 h 6858000"/>
              <a:gd name="connsiteX76" fmla="*/ 127000 w 4802188"/>
              <a:gd name="connsiteY76" fmla="*/ 3160712 h 6858000"/>
              <a:gd name="connsiteX77" fmla="*/ 107950 w 4802188"/>
              <a:gd name="connsiteY77" fmla="*/ 3121025 h 6858000"/>
              <a:gd name="connsiteX78" fmla="*/ 88900 w 4802188"/>
              <a:gd name="connsiteY78" fmla="*/ 3084512 h 6858000"/>
              <a:gd name="connsiteX79" fmla="*/ 69850 w 4802188"/>
              <a:gd name="connsiteY79" fmla="*/ 3046412 h 6858000"/>
              <a:gd name="connsiteX80" fmla="*/ 52388 w 4802188"/>
              <a:gd name="connsiteY80" fmla="*/ 3009900 h 6858000"/>
              <a:gd name="connsiteX81" fmla="*/ 34925 w 4802188"/>
              <a:gd name="connsiteY81" fmla="*/ 2967037 h 6858000"/>
              <a:gd name="connsiteX82" fmla="*/ 20638 w 4802188"/>
              <a:gd name="connsiteY82" fmla="*/ 2922587 h 6858000"/>
              <a:gd name="connsiteX83" fmla="*/ 11113 w 4802188"/>
              <a:gd name="connsiteY83" fmla="*/ 2868612 h 6858000"/>
              <a:gd name="connsiteX84" fmla="*/ 1588 w 4802188"/>
              <a:gd name="connsiteY84" fmla="*/ 2809875 h 6858000"/>
              <a:gd name="connsiteX85" fmla="*/ 0 w 4802188"/>
              <a:gd name="connsiteY85" fmla="*/ 2741612 h 6858000"/>
              <a:gd name="connsiteX86" fmla="*/ 1588 w 4802188"/>
              <a:gd name="connsiteY86" fmla="*/ 2671762 h 6858000"/>
              <a:gd name="connsiteX87" fmla="*/ 11113 w 4802188"/>
              <a:gd name="connsiteY87" fmla="*/ 2613025 h 6858000"/>
              <a:gd name="connsiteX88" fmla="*/ 20638 w 4802188"/>
              <a:gd name="connsiteY88" fmla="*/ 2560637 h 6858000"/>
              <a:gd name="connsiteX89" fmla="*/ 34925 w 4802188"/>
              <a:gd name="connsiteY89" fmla="*/ 2513012 h 6858000"/>
              <a:gd name="connsiteX90" fmla="*/ 52388 w 4802188"/>
              <a:gd name="connsiteY90" fmla="*/ 2471737 h 6858000"/>
              <a:gd name="connsiteX91" fmla="*/ 69850 w 4802188"/>
              <a:gd name="connsiteY91" fmla="*/ 2433637 h 6858000"/>
              <a:gd name="connsiteX92" fmla="*/ 88900 w 4802188"/>
              <a:gd name="connsiteY92" fmla="*/ 2395537 h 6858000"/>
              <a:gd name="connsiteX93" fmla="*/ 107950 w 4802188"/>
              <a:gd name="connsiteY93" fmla="*/ 2359025 h 6858000"/>
              <a:gd name="connsiteX94" fmla="*/ 127000 w 4802188"/>
              <a:gd name="connsiteY94" fmla="*/ 2319337 h 6858000"/>
              <a:gd name="connsiteX95" fmla="*/ 142875 w 4802188"/>
              <a:gd name="connsiteY95" fmla="*/ 2278062 h 6858000"/>
              <a:gd name="connsiteX96" fmla="*/ 157163 w 4802188"/>
              <a:gd name="connsiteY96" fmla="*/ 2232025 h 6858000"/>
              <a:gd name="connsiteX97" fmla="*/ 168275 w 4802188"/>
              <a:gd name="connsiteY97" fmla="*/ 2179637 h 6858000"/>
              <a:gd name="connsiteX98" fmla="*/ 176213 w 4802188"/>
              <a:gd name="connsiteY98" fmla="*/ 2119312 h 6858000"/>
              <a:gd name="connsiteX99" fmla="*/ 179388 w 4802188"/>
              <a:gd name="connsiteY99" fmla="*/ 2051050 h 6858000"/>
              <a:gd name="connsiteX100" fmla="*/ 176213 w 4802188"/>
              <a:gd name="connsiteY100" fmla="*/ 1982787 h 6858000"/>
              <a:gd name="connsiteX101" fmla="*/ 168275 w 4802188"/>
              <a:gd name="connsiteY101" fmla="*/ 1922462 h 6858000"/>
              <a:gd name="connsiteX102" fmla="*/ 157163 w 4802188"/>
              <a:gd name="connsiteY102" fmla="*/ 1870075 h 6858000"/>
              <a:gd name="connsiteX103" fmla="*/ 142875 w 4802188"/>
              <a:gd name="connsiteY103" fmla="*/ 1824037 h 6858000"/>
              <a:gd name="connsiteX104" fmla="*/ 127000 w 4802188"/>
              <a:gd name="connsiteY104" fmla="*/ 1782762 h 6858000"/>
              <a:gd name="connsiteX105" fmla="*/ 107950 w 4802188"/>
              <a:gd name="connsiteY105" fmla="*/ 1743075 h 6858000"/>
              <a:gd name="connsiteX106" fmla="*/ 88900 w 4802188"/>
              <a:gd name="connsiteY106" fmla="*/ 1708150 h 6858000"/>
              <a:gd name="connsiteX107" fmla="*/ 69850 w 4802188"/>
              <a:gd name="connsiteY107" fmla="*/ 1671637 h 6858000"/>
              <a:gd name="connsiteX108" fmla="*/ 52388 w 4802188"/>
              <a:gd name="connsiteY108" fmla="*/ 1631950 h 6858000"/>
              <a:gd name="connsiteX109" fmla="*/ 34925 w 4802188"/>
              <a:gd name="connsiteY109" fmla="*/ 1589087 h 6858000"/>
              <a:gd name="connsiteX110" fmla="*/ 20638 w 4802188"/>
              <a:gd name="connsiteY110" fmla="*/ 1544637 h 6858000"/>
              <a:gd name="connsiteX111" fmla="*/ 11113 w 4802188"/>
              <a:gd name="connsiteY111" fmla="*/ 1492250 h 6858000"/>
              <a:gd name="connsiteX112" fmla="*/ 1588 w 4802188"/>
              <a:gd name="connsiteY112" fmla="*/ 1431925 h 6858000"/>
              <a:gd name="connsiteX113" fmla="*/ 0 w 4802188"/>
              <a:gd name="connsiteY113" fmla="*/ 1363662 h 6858000"/>
              <a:gd name="connsiteX114" fmla="*/ 1588 w 4802188"/>
              <a:gd name="connsiteY114" fmla="*/ 1295400 h 6858000"/>
              <a:gd name="connsiteX115" fmla="*/ 11113 w 4802188"/>
              <a:gd name="connsiteY115" fmla="*/ 1235075 h 6858000"/>
              <a:gd name="connsiteX116" fmla="*/ 20638 w 4802188"/>
              <a:gd name="connsiteY116" fmla="*/ 1182687 h 6858000"/>
              <a:gd name="connsiteX117" fmla="*/ 34925 w 4802188"/>
              <a:gd name="connsiteY117" fmla="*/ 1136650 h 6858000"/>
              <a:gd name="connsiteX118" fmla="*/ 52388 w 4802188"/>
              <a:gd name="connsiteY118" fmla="*/ 1095375 h 6858000"/>
              <a:gd name="connsiteX119" fmla="*/ 69850 w 4802188"/>
              <a:gd name="connsiteY119" fmla="*/ 1055687 h 6858000"/>
              <a:gd name="connsiteX120" fmla="*/ 88900 w 4802188"/>
              <a:gd name="connsiteY120" fmla="*/ 1017587 h 6858000"/>
              <a:gd name="connsiteX121" fmla="*/ 107950 w 4802188"/>
              <a:gd name="connsiteY121" fmla="*/ 981075 h 6858000"/>
              <a:gd name="connsiteX122" fmla="*/ 127000 w 4802188"/>
              <a:gd name="connsiteY122" fmla="*/ 942975 h 6858000"/>
              <a:gd name="connsiteX123" fmla="*/ 142875 w 4802188"/>
              <a:gd name="connsiteY123" fmla="*/ 901700 h 6858000"/>
              <a:gd name="connsiteX124" fmla="*/ 157163 w 4802188"/>
              <a:gd name="connsiteY124" fmla="*/ 854075 h 6858000"/>
              <a:gd name="connsiteX125" fmla="*/ 168275 w 4802188"/>
              <a:gd name="connsiteY125" fmla="*/ 801687 h 6858000"/>
              <a:gd name="connsiteX126" fmla="*/ 176213 w 4802188"/>
              <a:gd name="connsiteY126" fmla="*/ 744537 h 6858000"/>
              <a:gd name="connsiteX127" fmla="*/ 179388 w 4802188"/>
              <a:gd name="connsiteY127" fmla="*/ 673100 h 6858000"/>
              <a:gd name="connsiteX128" fmla="*/ 176213 w 4802188"/>
              <a:gd name="connsiteY128" fmla="*/ 606425 h 6858000"/>
              <a:gd name="connsiteX129" fmla="*/ 168275 w 4802188"/>
              <a:gd name="connsiteY129" fmla="*/ 546100 h 6858000"/>
              <a:gd name="connsiteX130" fmla="*/ 157163 w 4802188"/>
              <a:gd name="connsiteY130" fmla="*/ 496887 h 6858000"/>
              <a:gd name="connsiteX131" fmla="*/ 142875 w 4802188"/>
              <a:gd name="connsiteY131" fmla="*/ 450850 h 6858000"/>
              <a:gd name="connsiteX132" fmla="*/ 127000 w 4802188"/>
              <a:gd name="connsiteY132" fmla="*/ 409575 h 6858000"/>
              <a:gd name="connsiteX133" fmla="*/ 109538 w 4802188"/>
              <a:gd name="connsiteY133" fmla="*/ 369887 h 6858000"/>
              <a:gd name="connsiteX134" fmla="*/ 92075 w 4802188"/>
              <a:gd name="connsiteY134" fmla="*/ 334962 h 6858000"/>
              <a:gd name="connsiteX135" fmla="*/ 73025 w 4802188"/>
              <a:gd name="connsiteY135" fmla="*/ 296862 h 6858000"/>
              <a:gd name="connsiteX136" fmla="*/ 53975 w 4802188"/>
              <a:gd name="connsiteY136" fmla="*/ 260350 h 6858000"/>
              <a:gd name="connsiteX137" fmla="*/ 38100 w 4802188"/>
              <a:gd name="connsiteY137" fmla="*/ 217487 h 6858000"/>
              <a:gd name="connsiteX138" fmla="*/ 22225 w 4802188"/>
              <a:gd name="connsiteY138" fmla="*/ 174625 h 6858000"/>
              <a:gd name="connsiteX139" fmla="*/ 12700 w 4802188"/>
              <a:gd name="connsiteY139" fmla="*/ 122237 h 6858000"/>
              <a:gd name="connsiteX140" fmla="*/ 4763 w 4802188"/>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802188" h="6858000">
                <a:moveTo>
                  <a:pt x="0" y="0"/>
                </a:moveTo>
                <a:lnTo>
                  <a:pt x="4802188" y="0"/>
                </a:lnTo>
                <a:lnTo>
                  <a:pt x="4802188" y="6858000"/>
                </a:lnTo>
                <a:lnTo>
                  <a:pt x="0" y="6858000"/>
                </a:lnTo>
                <a:lnTo>
                  <a:pt x="4763" y="6791325"/>
                </a:lnTo>
                <a:lnTo>
                  <a:pt x="12700" y="6735762"/>
                </a:lnTo>
                <a:lnTo>
                  <a:pt x="22225" y="6683375"/>
                </a:lnTo>
                <a:lnTo>
                  <a:pt x="38100" y="6640512"/>
                </a:lnTo>
                <a:lnTo>
                  <a:pt x="53975" y="6597650"/>
                </a:lnTo>
                <a:lnTo>
                  <a:pt x="73025" y="6561137"/>
                </a:lnTo>
                <a:lnTo>
                  <a:pt x="92075" y="6523037"/>
                </a:lnTo>
                <a:lnTo>
                  <a:pt x="109538" y="6488112"/>
                </a:lnTo>
                <a:lnTo>
                  <a:pt x="127000" y="6448425"/>
                </a:lnTo>
                <a:lnTo>
                  <a:pt x="142875" y="6407150"/>
                </a:lnTo>
                <a:lnTo>
                  <a:pt x="157163" y="6361112"/>
                </a:lnTo>
                <a:lnTo>
                  <a:pt x="168275" y="6311900"/>
                </a:lnTo>
                <a:lnTo>
                  <a:pt x="176213" y="6251575"/>
                </a:lnTo>
                <a:lnTo>
                  <a:pt x="179388" y="6183312"/>
                </a:lnTo>
                <a:lnTo>
                  <a:pt x="176213" y="6113462"/>
                </a:lnTo>
                <a:lnTo>
                  <a:pt x="168275" y="6056312"/>
                </a:lnTo>
                <a:lnTo>
                  <a:pt x="157163" y="6003925"/>
                </a:lnTo>
                <a:lnTo>
                  <a:pt x="142875" y="5956300"/>
                </a:lnTo>
                <a:lnTo>
                  <a:pt x="127000" y="5915025"/>
                </a:lnTo>
                <a:lnTo>
                  <a:pt x="107950" y="5876925"/>
                </a:lnTo>
                <a:lnTo>
                  <a:pt x="88900" y="5840412"/>
                </a:lnTo>
                <a:lnTo>
                  <a:pt x="69850" y="5802312"/>
                </a:lnTo>
                <a:lnTo>
                  <a:pt x="52388" y="5762625"/>
                </a:lnTo>
                <a:lnTo>
                  <a:pt x="34925" y="5721350"/>
                </a:lnTo>
                <a:lnTo>
                  <a:pt x="20638" y="5675312"/>
                </a:lnTo>
                <a:lnTo>
                  <a:pt x="11113" y="5622925"/>
                </a:lnTo>
                <a:lnTo>
                  <a:pt x="1588" y="5562600"/>
                </a:lnTo>
                <a:lnTo>
                  <a:pt x="0" y="5494337"/>
                </a:lnTo>
                <a:lnTo>
                  <a:pt x="1588" y="5426075"/>
                </a:lnTo>
                <a:lnTo>
                  <a:pt x="11113" y="5365750"/>
                </a:lnTo>
                <a:lnTo>
                  <a:pt x="20638" y="5313362"/>
                </a:lnTo>
                <a:lnTo>
                  <a:pt x="34925" y="5268912"/>
                </a:lnTo>
                <a:lnTo>
                  <a:pt x="52388" y="5226050"/>
                </a:lnTo>
                <a:lnTo>
                  <a:pt x="69850" y="5186362"/>
                </a:lnTo>
                <a:lnTo>
                  <a:pt x="88900" y="5149850"/>
                </a:lnTo>
                <a:lnTo>
                  <a:pt x="107950" y="5114925"/>
                </a:lnTo>
                <a:lnTo>
                  <a:pt x="127000" y="5075237"/>
                </a:lnTo>
                <a:lnTo>
                  <a:pt x="142875" y="5033962"/>
                </a:lnTo>
                <a:lnTo>
                  <a:pt x="157163" y="4987925"/>
                </a:lnTo>
                <a:lnTo>
                  <a:pt x="168275" y="4935537"/>
                </a:lnTo>
                <a:lnTo>
                  <a:pt x="176213" y="4875212"/>
                </a:lnTo>
                <a:lnTo>
                  <a:pt x="179388" y="4806950"/>
                </a:lnTo>
                <a:lnTo>
                  <a:pt x="176213" y="4738687"/>
                </a:lnTo>
                <a:lnTo>
                  <a:pt x="168275" y="4678362"/>
                </a:lnTo>
                <a:lnTo>
                  <a:pt x="157163" y="4625975"/>
                </a:lnTo>
                <a:lnTo>
                  <a:pt x="142875" y="4579937"/>
                </a:lnTo>
                <a:lnTo>
                  <a:pt x="127000" y="4537075"/>
                </a:lnTo>
                <a:lnTo>
                  <a:pt x="107950" y="4498975"/>
                </a:lnTo>
                <a:lnTo>
                  <a:pt x="69850" y="4424362"/>
                </a:lnTo>
                <a:lnTo>
                  <a:pt x="52388" y="4386262"/>
                </a:lnTo>
                <a:lnTo>
                  <a:pt x="34925" y="4343400"/>
                </a:lnTo>
                <a:lnTo>
                  <a:pt x="20638" y="4297362"/>
                </a:lnTo>
                <a:lnTo>
                  <a:pt x="11113" y="4244975"/>
                </a:lnTo>
                <a:lnTo>
                  <a:pt x="1588" y="4186237"/>
                </a:lnTo>
                <a:lnTo>
                  <a:pt x="0" y="4116387"/>
                </a:lnTo>
                <a:lnTo>
                  <a:pt x="1588" y="4048125"/>
                </a:lnTo>
                <a:lnTo>
                  <a:pt x="11113" y="3987800"/>
                </a:lnTo>
                <a:lnTo>
                  <a:pt x="20638" y="3935412"/>
                </a:lnTo>
                <a:lnTo>
                  <a:pt x="34925" y="3890962"/>
                </a:lnTo>
                <a:lnTo>
                  <a:pt x="52388" y="3848100"/>
                </a:lnTo>
                <a:lnTo>
                  <a:pt x="69850" y="3811587"/>
                </a:lnTo>
                <a:lnTo>
                  <a:pt x="107950" y="3736975"/>
                </a:lnTo>
                <a:lnTo>
                  <a:pt x="127000" y="3697287"/>
                </a:lnTo>
                <a:lnTo>
                  <a:pt x="142875" y="3656012"/>
                </a:lnTo>
                <a:lnTo>
                  <a:pt x="157163" y="3609975"/>
                </a:lnTo>
                <a:lnTo>
                  <a:pt x="168275" y="3557587"/>
                </a:lnTo>
                <a:lnTo>
                  <a:pt x="176213" y="3497262"/>
                </a:lnTo>
                <a:lnTo>
                  <a:pt x="179388" y="3427412"/>
                </a:lnTo>
                <a:lnTo>
                  <a:pt x="176213" y="3360737"/>
                </a:lnTo>
                <a:lnTo>
                  <a:pt x="168275" y="3300412"/>
                </a:lnTo>
                <a:lnTo>
                  <a:pt x="157163" y="3248025"/>
                </a:lnTo>
                <a:lnTo>
                  <a:pt x="142875" y="3201987"/>
                </a:lnTo>
                <a:lnTo>
                  <a:pt x="127000" y="3160712"/>
                </a:lnTo>
                <a:lnTo>
                  <a:pt x="107950" y="3121025"/>
                </a:lnTo>
                <a:lnTo>
                  <a:pt x="88900" y="3084512"/>
                </a:lnTo>
                <a:lnTo>
                  <a:pt x="69850" y="3046412"/>
                </a:lnTo>
                <a:lnTo>
                  <a:pt x="52388" y="3009900"/>
                </a:lnTo>
                <a:lnTo>
                  <a:pt x="34925" y="2967037"/>
                </a:lnTo>
                <a:lnTo>
                  <a:pt x="20638" y="2922587"/>
                </a:lnTo>
                <a:lnTo>
                  <a:pt x="11113" y="2868612"/>
                </a:lnTo>
                <a:lnTo>
                  <a:pt x="1588" y="2809875"/>
                </a:lnTo>
                <a:lnTo>
                  <a:pt x="0" y="2741612"/>
                </a:lnTo>
                <a:lnTo>
                  <a:pt x="1588" y="2671762"/>
                </a:lnTo>
                <a:lnTo>
                  <a:pt x="11113" y="2613025"/>
                </a:lnTo>
                <a:lnTo>
                  <a:pt x="20638" y="2560637"/>
                </a:lnTo>
                <a:lnTo>
                  <a:pt x="34925" y="2513012"/>
                </a:lnTo>
                <a:lnTo>
                  <a:pt x="52388" y="2471737"/>
                </a:lnTo>
                <a:lnTo>
                  <a:pt x="69850" y="2433637"/>
                </a:lnTo>
                <a:lnTo>
                  <a:pt x="88900" y="2395537"/>
                </a:lnTo>
                <a:lnTo>
                  <a:pt x="107950" y="2359025"/>
                </a:lnTo>
                <a:lnTo>
                  <a:pt x="127000" y="2319337"/>
                </a:lnTo>
                <a:lnTo>
                  <a:pt x="142875" y="2278062"/>
                </a:lnTo>
                <a:lnTo>
                  <a:pt x="157163" y="2232025"/>
                </a:lnTo>
                <a:lnTo>
                  <a:pt x="168275" y="2179637"/>
                </a:lnTo>
                <a:lnTo>
                  <a:pt x="176213" y="2119312"/>
                </a:lnTo>
                <a:lnTo>
                  <a:pt x="179388" y="2051050"/>
                </a:lnTo>
                <a:lnTo>
                  <a:pt x="176213" y="1982787"/>
                </a:lnTo>
                <a:lnTo>
                  <a:pt x="168275" y="1922462"/>
                </a:lnTo>
                <a:lnTo>
                  <a:pt x="157163" y="1870075"/>
                </a:lnTo>
                <a:lnTo>
                  <a:pt x="142875" y="1824037"/>
                </a:lnTo>
                <a:lnTo>
                  <a:pt x="127000" y="1782762"/>
                </a:lnTo>
                <a:lnTo>
                  <a:pt x="107950" y="1743075"/>
                </a:lnTo>
                <a:lnTo>
                  <a:pt x="88900" y="1708150"/>
                </a:lnTo>
                <a:lnTo>
                  <a:pt x="69850" y="1671637"/>
                </a:lnTo>
                <a:lnTo>
                  <a:pt x="52388" y="1631950"/>
                </a:lnTo>
                <a:lnTo>
                  <a:pt x="34925" y="1589087"/>
                </a:lnTo>
                <a:lnTo>
                  <a:pt x="20638" y="1544637"/>
                </a:lnTo>
                <a:lnTo>
                  <a:pt x="11113" y="1492250"/>
                </a:lnTo>
                <a:lnTo>
                  <a:pt x="1588" y="1431925"/>
                </a:lnTo>
                <a:lnTo>
                  <a:pt x="0" y="1363662"/>
                </a:lnTo>
                <a:lnTo>
                  <a:pt x="1588" y="1295400"/>
                </a:lnTo>
                <a:lnTo>
                  <a:pt x="11113" y="1235075"/>
                </a:lnTo>
                <a:lnTo>
                  <a:pt x="20638" y="1182687"/>
                </a:lnTo>
                <a:lnTo>
                  <a:pt x="34925" y="1136650"/>
                </a:lnTo>
                <a:lnTo>
                  <a:pt x="52388" y="1095375"/>
                </a:lnTo>
                <a:lnTo>
                  <a:pt x="69850" y="1055687"/>
                </a:lnTo>
                <a:lnTo>
                  <a:pt x="88900" y="1017587"/>
                </a:lnTo>
                <a:lnTo>
                  <a:pt x="107950" y="981075"/>
                </a:lnTo>
                <a:lnTo>
                  <a:pt x="127000" y="942975"/>
                </a:lnTo>
                <a:lnTo>
                  <a:pt x="142875" y="901700"/>
                </a:lnTo>
                <a:lnTo>
                  <a:pt x="157163" y="854075"/>
                </a:lnTo>
                <a:lnTo>
                  <a:pt x="168275" y="801687"/>
                </a:lnTo>
                <a:lnTo>
                  <a:pt x="176213" y="744537"/>
                </a:lnTo>
                <a:lnTo>
                  <a:pt x="179388" y="673100"/>
                </a:lnTo>
                <a:lnTo>
                  <a:pt x="176213" y="606425"/>
                </a:lnTo>
                <a:lnTo>
                  <a:pt x="168275" y="546100"/>
                </a:lnTo>
                <a:lnTo>
                  <a:pt x="157163" y="496887"/>
                </a:lnTo>
                <a:lnTo>
                  <a:pt x="142875" y="450850"/>
                </a:lnTo>
                <a:lnTo>
                  <a:pt x="127000" y="409575"/>
                </a:lnTo>
                <a:lnTo>
                  <a:pt x="109538" y="369887"/>
                </a:lnTo>
                <a:lnTo>
                  <a:pt x="92075" y="334962"/>
                </a:lnTo>
                <a:lnTo>
                  <a:pt x="73025" y="296862"/>
                </a:lnTo>
                <a:lnTo>
                  <a:pt x="53975" y="260350"/>
                </a:lnTo>
                <a:lnTo>
                  <a:pt x="38100" y="217487"/>
                </a:lnTo>
                <a:lnTo>
                  <a:pt x="22225" y="174625"/>
                </a:lnTo>
                <a:lnTo>
                  <a:pt x="12700" y="122237"/>
                </a:lnTo>
                <a:lnTo>
                  <a:pt x="4763" y="66675"/>
                </a:lnTo>
                <a:close/>
              </a:path>
            </a:pathLst>
          </a:custGeom>
          <a:ln w="0">
            <a:noFill/>
            <a:prstDash val="solid"/>
            <a:round/>
            <a:headEnd/>
            <a:tailEnd/>
          </a:ln>
        </p:spPr>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5270366-4D4F-4684-8813-3A15E5773940}"/>
              </a:ext>
            </a:extLst>
          </p:cNvPr>
          <p:cNvSpPr>
            <a:spLocks noGrp="1"/>
          </p:cNvSpPr>
          <p:nvPr>
            <p:ph type="title"/>
          </p:nvPr>
        </p:nvSpPr>
        <p:spPr>
          <a:xfrm>
            <a:off x="1350172" y="727200"/>
            <a:ext cx="3409200" cy="1492132"/>
          </a:xfrm>
        </p:spPr>
        <p:txBody>
          <a:bodyPr anchor="t">
            <a:normAutofit/>
          </a:bodyPr>
          <a:lstStyle/>
          <a:p>
            <a:r>
              <a:rPr lang="en-GB" u="sng" dirty="0"/>
              <a:t>Food</a:t>
            </a:r>
          </a:p>
        </p:txBody>
      </p:sp>
      <p:sp>
        <p:nvSpPr>
          <p:cNvPr id="3094" name="Content Placeholder 3093">
            <a:extLst>
              <a:ext uri="{FF2B5EF4-FFF2-40B4-BE49-F238E27FC236}">
                <a16:creationId xmlns:a16="http://schemas.microsoft.com/office/drawing/2014/main" id="{364AC13C-0A62-37C8-5C61-CBEFB25B6E47}"/>
              </a:ext>
            </a:extLst>
          </p:cNvPr>
          <p:cNvSpPr>
            <a:spLocks noGrp="1"/>
          </p:cNvSpPr>
          <p:nvPr>
            <p:ph idx="1"/>
          </p:nvPr>
        </p:nvSpPr>
        <p:spPr>
          <a:xfrm>
            <a:off x="765051" y="2286000"/>
            <a:ext cx="3409200" cy="3844800"/>
          </a:xfrm>
        </p:spPr>
        <p:txBody>
          <a:bodyPr>
            <a:normAutofit/>
          </a:bodyPr>
          <a:lstStyle/>
          <a:p>
            <a:r>
              <a:rPr lang="en-US" sz="2000" b="1" dirty="0">
                <a:solidFill>
                  <a:schemeClr val="tx1">
                    <a:alpha val="60000"/>
                  </a:schemeClr>
                </a:solidFill>
                <a:latin typeface="Ink Free" panose="03080402000500000000" pitchFamily="66" charset="0"/>
              </a:rPr>
              <a:t>There is a lot of food eaten on Chinese New Year.</a:t>
            </a:r>
          </a:p>
          <a:p>
            <a:r>
              <a:rPr lang="en-US" sz="2000" b="1" dirty="0">
                <a:solidFill>
                  <a:schemeClr val="tx1">
                    <a:alpha val="60000"/>
                  </a:schemeClr>
                </a:solidFill>
                <a:latin typeface="Ink Free" panose="03080402000500000000" pitchFamily="66" charset="0"/>
              </a:rPr>
              <a:t> On Chinese New Year you may find people eating dumplings, noodles, fish, spring rolls, tangerines, oranges, sweet rice balls, fresh fruit and lots more.</a:t>
            </a:r>
          </a:p>
        </p:txBody>
      </p:sp>
    </p:spTree>
    <p:extLst>
      <p:ext uri="{BB962C8B-B14F-4D97-AF65-F5344CB8AC3E}">
        <p14:creationId xmlns:p14="http://schemas.microsoft.com/office/powerpoint/2010/main" val="6805440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hinese new year, flat lay top view, gold bar and chinese flower on black  background with copy space for your text. | CanStock">
            <a:extLst>
              <a:ext uri="{FF2B5EF4-FFF2-40B4-BE49-F238E27FC236}">
                <a16:creationId xmlns:a16="http://schemas.microsoft.com/office/drawing/2014/main" id="{7EE5B305-6085-4DE9-A612-D34E03EC16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942" y="-1172345"/>
            <a:ext cx="12413942" cy="854143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F5B67749-3AB8-4828-B194-EF0336EDD5BC}"/>
              </a:ext>
            </a:extLst>
          </p:cNvPr>
          <p:cNvSpPr>
            <a:spLocks noGrp="1"/>
          </p:cNvSpPr>
          <p:nvPr>
            <p:ph idx="1"/>
          </p:nvPr>
        </p:nvSpPr>
        <p:spPr>
          <a:xfrm>
            <a:off x="266329" y="2204558"/>
            <a:ext cx="6107837" cy="2672179"/>
          </a:xfrm>
          <a:solidFill>
            <a:schemeClr val="tx1"/>
          </a:solidFill>
        </p:spPr>
        <p:txBody>
          <a:bodyPr>
            <a:normAutofit fontScale="92500" lnSpcReduction="20000"/>
          </a:bodyPr>
          <a:lstStyle/>
          <a:p>
            <a:r>
              <a:rPr lang="en-GB" dirty="0">
                <a:solidFill>
                  <a:schemeClr val="bg1"/>
                </a:solidFill>
              </a:rPr>
              <a:t>Chinese usually wear red or other brightly-coloured clothes on New Year's Day, to go to the festive and upbeat mood. </a:t>
            </a:r>
          </a:p>
          <a:p>
            <a:r>
              <a:rPr lang="en-GB" dirty="0">
                <a:solidFill>
                  <a:schemeClr val="bg1"/>
                </a:solidFill>
              </a:rPr>
              <a:t>Red is China's good luck colour, believed to scare away spirits of bad fortune.</a:t>
            </a:r>
          </a:p>
          <a:p>
            <a:r>
              <a:rPr lang="en-GB" dirty="0">
                <a:solidFill>
                  <a:schemeClr val="bg1"/>
                </a:solidFill>
              </a:rPr>
              <a:t> Some families wear traditional Chinese clothing like qipao or </a:t>
            </a:r>
            <a:r>
              <a:rPr lang="en-GB" dirty="0" err="1">
                <a:solidFill>
                  <a:schemeClr val="bg1"/>
                </a:solidFill>
              </a:rPr>
              <a:t>Tangzhuang</a:t>
            </a:r>
            <a:r>
              <a:rPr lang="en-GB" dirty="0">
                <a:solidFill>
                  <a:schemeClr val="bg1"/>
                </a:solidFill>
              </a:rPr>
              <a:t>.</a:t>
            </a:r>
          </a:p>
          <a:p>
            <a:endParaRPr lang="en-GB" dirty="0">
              <a:solidFill>
                <a:schemeClr val="bg1"/>
              </a:solidFill>
              <a:latin typeface="Bahnschrift Light" panose="020B0502040204020203" pitchFamily="34" charset="0"/>
            </a:endParaRPr>
          </a:p>
        </p:txBody>
      </p:sp>
      <p:sp>
        <p:nvSpPr>
          <p:cNvPr id="4" name="Title 3">
            <a:extLst>
              <a:ext uri="{FF2B5EF4-FFF2-40B4-BE49-F238E27FC236}">
                <a16:creationId xmlns:a16="http://schemas.microsoft.com/office/drawing/2014/main" id="{E1B5865B-D349-497B-A999-5814D7F49973}"/>
              </a:ext>
            </a:extLst>
          </p:cNvPr>
          <p:cNvSpPr>
            <a:spLocks noGrp="1"/>
          </p:cNvSpPr>
          <p:nvPr>
            <p:ph type="title"/>
          </p:nvPr>
        </p:nvSpPr>
        <p:spPr>
          <a:xfrm>
            <a:off x="870012" y="365125"/>
            <a:ext cx="10483788" cy="1325563"/>
          </a:xfrm>
        </p:spPr>
        <p:txBody>
          <a:bodyPr/>
          <a:lstStyle/>
          <a:p>
            <a:r>
              <a:rPr lang="en-GB" b="1" dirty="0">
                <a:solidFill>
                  <a:schemeClr val="bg1"/>
                </a:solidFill>
              </a:rPr>
              <a:t>What They Wear</a:t>
            </a:r>
          </a:p>
        </p:txBody>
      </p:sp>
      <p:pic>
        <p:nvPicPr>
          <p:cNvPr id="1028" name="Picture 4" descr="Chinese New Year Outfit - Etsy">
            <a:extLst>
              <a:ext uri="{FF2B5EF4-FFF2-40B4-BE49-F238E27FC236}">
                <a16:creationId xmlns:a16="http://schemas.microsoft.com/office/drawing/2014/main" id="{10805F1B-589A-4415-B66F-CC5D46F841E7}"/>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9000" l="0" r="96429">
                        <a14:foregroundMark x1="20635" y1="18000" x2="20561" y2="16511"/>
                        <a14:foregroundMark x1="4439" y1="43954" x2="3571" y2="45500"/>
                        <a14:foregroundMark x1="15079" y1="25000" x2="10854" y2="32526"/>
                        <a14:foregroundMark x1="3571" y1="45500" x2="0" y2="58500"/>
                        <a14:foregroundMark x1="83492" y1="34996" x2="83730" y2="44000"/>
                        <a14:foregroundMark x1="83730" y1="44000" x2="87698" y2="59500"/>
                        <a14:foregroundMark x1="67372" y1="92430" x2="66270" y2="94000"/>
                        <a14:foregroundMark x1="84524" y1="68000" x2="70657" y2="87752"/>
                        <a14:foregroundMark x1="66270" y1="94000" x2="68052" y2="93878"/>
                        <a14:foregroundMark x1="84174" y1="88177" x2="78571" y2="82000"/>
                        <a14:foregroundMark x1="75397" y1="74500" x2="72944" y2="88101"/>
                        <a14:foregroundMark x1="76130" y1="87398" x2="76190" y2="85500"/>
                        <a14:foregroundMark x1="86111" y1="77000" x2="84524" y2="87000"/>
                        <a14:foregroundMark x1="83730" y1="67000" x2="90873" y2="85500"/>
                        <a14:foregroundMark x1="90873" y1="85500" x2="86508" y2="69500"/>
                        <a14:foregroundMark x1="86508" y1="69500" x2="90873" y2="80000"/>
                        <a14:foregroundMark x1="90873" y1="80000" x2="88095" y2="74500"/>
                        <a14:foregroundMark x1="87302" y1="35500" x2="92460" y2="47500"/>
                        <a14:foregroundMark x1="92460" y1="47500" x2="86508" y2="47000"/>
                        <a14:foregroundMark x1="92460" y1="47000" x2="96429" y2="57500"/>
                        <a14:foregroundMark x1="69841" y1="34500" x2="67857" y2="46000"/>
                        <a14:foregroundMark x1="71825" y1="92500" x2="72222" y2="98000"/>
                        <a14:foregroundMark x1="82937" y1="89500" x2="86508" y2="96500"/>
                        <a14:foregroundMark x1="82143" y1="90000" x2="82143" y2="98000"/>
                        <a14:foregroundMark x1="81349" y1="96500" x2="81349" y2="96500"/>
                        <a14:foregroundMark x1="70635" y1="91000" x2="71032" y2="99000"/>
                        <a14:foregroundMark x1="30556" y1="71000" x2="30556" y2="89000"/>
                        <a14:foregroundMark x1="30556" y1="89000" x2="27381" y2="74500"/>
                        <a14:foregroundMark x1="27381" y1="74500" x2="18651" y2="89500"/>
                        <a14:foregroundMark x1="18651" y1="89500" x2="16667" y2="73500"/>
                        <a14:foregroundMark x1="16667" y1="73500" x2="17460" y2="86500"/>
                        <a14:foregroundMark x1="17460" y1="86500" x2="23810" y2="74000"/>
                        <a14:foregroundMark x1="23810" y1="74000" x2="32937" y2="93500"/>
                        <a14:foregroundMark x1="32937" y1="93500" x2="33333" y2="80500"/>
                        <a14:foregroundMark x1="33333" y1="80500" x2="34127" y2="91500"/>
                        <a14:foregroundMark x1="34127" y1="91500" x2="34524" y2="79500"/>
                        <a14:backgroundMark x1="53175" y1="7000" x2="51984" y2="19500"/>
                        <a14:backgroundMark x1="51984" y1="19500" x2="61111" y2="12500"/>
                        <a14:backgroundMark x1="61111" y1="12500" x2="68254" y2="24500"/>
                        <a14:backgroundMark x1="68254" y1="24500" x2="58333" y2="17500"/>
                        <a14:backgroundMark x1="58333" y1="17500" x2="33333" y2="12500"/>
                        <a14:backgroundMark x1="33333" y1="12500" x2="23810" y2="14000"/>
                        <a14:backgroundMark x1="23810" y1="14000" x2="33730" y2="9500"/>
                        <a14:backgroundMark x1="33730" y1="9500" x2="46825" y2="25500"/>
                        <a14:backgroundMark x1="46825" y1="25500" x2="51587" y2="51500"/>
                        <a14:backgroundMark x1="51587" y1="51500" x2="50397" y2="78000"/>
                        <a14:backgroundMark x1="50397" y1="78000" x2="47222" y2="80500"/>
                        <a14:backgroundMark x1="31746" y1="3500" x2="23016" y2="7000"/>
                        <a14:backgroundMark x1="23016" y1="7000" x2="29365" y2="9000"/>
                        <a14:backgroundMark x1="24603" y1="7000" x2="15873" y2="7500"/>
                        <a14:backgroundMark x1="15873" y1="7500" x2="24603" y2="1500"/>
                        <a14:backgroundMark x1="24603" y1="1500" x2="24603" y2="1500"/>
                        <a14:backgroundMark x1="77381" y1="9000" x2="75794" y2="20000"/>
                        <a14:backgroundMark x1="75794" y1="20000" x2="84921" y2="19000"/>
                        <a14:backgroundMark x1="84921" y1="19000" x2="89683" y2="12500"/>
                        <a14:backgroundMark x1="83730" y1="20000" x2="95238" y2="15500"/>
                        <a14:backgroundMark x1="95238" y1="15500" x2="78175" y2="28000"/>
                        <a14:backgroundMark x1="78175" y1="28000" x2="79762" y2="25500"/>
                        <a14:backgroundMark x1="61905" y1="71000" x2="66270" y2="66500"/>
                        <a14:backgroundMark x1="397" y1="82000" x2="1984" y2="76500"/>
                        <a14:backgroundMark x1="5556" y1="29000" x2="0" y2="41000"/>
                        <a14:backgroundMark x1="8388" y1="76490" x2="7937" y2="74500"/>
                        <a14:backgroundMark x1="64702" y1="91466" x2="62302" y2="80500"/>
                        <a14:backgroundMark x1="62302" y1="80500" x2="65079" y2="69000"/>
                        <a14:backgroundMark x1="65079" y1="69000" x2="64683" y2="65000"/>
                        <a14:backgroundMark x1="66270" y1="66500" x2="65476" y2="71000"/>
                        <a14:backgroundMark x1="63095" y1="76500" x2="60714" y2="85000"/>
                      </a14:backgroundRemoval>
                    </a14:imgEffect>
                  </a14:imgLayer>
                </a14:imgProps>
              </a:ext>
              <a:ext uri="{28A0092B-C50C-407E-A947-70E740481C1C}">
                <a14:useLocalDpi xmlns:a14="http://schemas.microsoft.com/office/drawing/2010/main" val="0"/>
              </a:ext>
            </a:extLst>
          </a:blip>
          <a:srcRect/>
          <a:stretch>
            <a:fillRect/>
          </a:stretch>
        </p:blipFill>
        <p:spPr bwMode="auto">
          <a:xfrm>
            <a:off x="5600491" y="226598"/>
            <a:ext cx="2238491" cy="1776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6272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nodeType="clickEffect">
                                  <p:stCondLst>
                                    <p:cond delay="0"/>
                                  </p:stCondLst>
                                  <p:childTnLst>
                                    <p:animEffect transition="out" filter="wipe(down)">
                                      <p:cBhvr>
                                        <p:cTn id="6" dur="180" accel="50000">
                                          <p:stCondLst>
                                            <p:cond delay="1820"/>
                                          </p:stCondLst>
                                        </p:cTn>
                                        <p:tgtEl>
                                          <p:spTgt spid="1028"/>
                                        </p:tgtEl>
                                      </p:cBhvr>
                                    </p:animEffect>
                                    <p:anim calcmode="lin" valueType="num">
                                      <p:cBhvr>
                                        <p:cTn id="7" dur="1822" tmFilter="0,0; 0.14,0.31; 0.43,0.73; 0.71,0.91; 1.0,1.0">
                                          <p:stCondLst>
                                            <p:cond delay="0"/>
                                          </p:stCondLst>
                                        </p:cTn>
                                        <p:tgtEl>
                                          <p:spTgt spid="1028"/>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1028"/>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1028"/>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1028"/>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1028"/>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1028"/>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1028"/>
                                        </p:tgtEl>
                                        <p:attrNameLst>
                                          <p:attrName>ppt_y</p:attrName>
                                        </p:attrNameLst>
                                      </p:cBhvr>
                                      <p:tavLst>
                                        <p:tav tm="0">
                                          <p:val>
                                            <p:strVal val="ppt_y"/>
                                          </p:val>
                                        </p:tav>
                                        <p:tav tm="100000">
                                          <p:val>
                                            <p:strVal val="ppt_y+ppt_h"/>
                                          </p:val>
                                        </p:tav>
                                      </p:tavLst>
                                    </p:anim>
                                    <p:animScale>
                                      <p:cBhvr>
                                        <p:cTn id="14" dur="26">
                                          <p:stCondLst>
                                            <p:cond delay="620"/>
                                          </p:stCondLst>
                                        </p:cTn>
                                        <p:tgtEl>
                                          <p:spTgt spid="1028"/>
                                        </p:tgtEl>
                                      </p:cBhvr>
                                      <p:to x="100000" y="60000"/>
                                    </p:animScale>
                                    <p:animScale>
                                      <p:cBhvr>
                                        <p:cTn id="15" dur="166" decel="50000">
                                          <p:stCondLst>
                                            <p:cond delay="646"/>
                                          </p:stCondLst>
                                        </p:cTn>
                                        <p:tgtEl>
                                          <p:spTgt spid="1028"/>
                                        </p:tgtEl>
                                      </p:cBhvr>
                                      <p:to x="100000" y="100000"/>
                                    </p:animScale>
                                    <p:animScale>
                                      <p:cBhvr>
                                        <p:cTn id="16" dur="26">
                                          <p:stCondLst>
                                            <p:cond delay="1312"/>
                                          </p:stCondLst>
                                        </p:cTn>
                                        <p:tgtEl>
                                          <p:spTgt spid="1028"/>
                                        </p:tgtEl>
                                      </p:cBhvr>
                                      <p:to x="100000" y="80000"/>
                                    </p:animScale>
                                    <p:animScale>
                                      <p:cBhvr>
                                        <p:cTn id="17" dur="166" decel="50000">
                                          <p:stCondLst>
                                            <p:cond delay="1338"/>
                                          </p:stCondLst>
                                        </p:cTn>
                                        <p:tgtEl>
                                          <p:spTgt spid="1028"/>
                                        </p:tgtEl>
                                      </p:cBhvr>
                                      <p:to x="100000" y="100000"/>
                                    </p:animScale>
                                    <p:animScale>
                                      <p:cBhvr>
                                        <p:cTn id="18" dur="26">
                                          <p:stCondLst>
                                            <p:cond delay="1642"/>
                                          </p:stCondLst>
                                        </p:cTn>
                                        <p:tgtEl>
                                          <p:spTgt spid="1028"/>
                                        </p:tgtEl>
                                      </p:cBhvr>
                                      <p:to x="100000" y="90000"/>
                                    </p:animScale>
                                    <p:animScale>
                                      <p:cBhvr>
                                        <p:cTn id="19" dur="166" decel="50000">
                                          <p:stCondLst>
                                            <p:cond delay="1668"/>
                                          </p:stCondLst>
                                        </p:cTn>
                                        <p:tgtEl>
                                          <p:spTgt spid="1028"/>
                                        </p:tgtEl>
                                      </p:cBhvr>
                                      <p:to x="100000" y="100000"/>
                                    </p:animScale>
                                    <p:animScale>
                                      <p:cBhvr>
                                        <p:cTn id="20" dur="26">
                                          <p:stCondLst>
                                            <p:cond delay="1808"/>
                                          </p:stCondLst>
                                        </p:cTn>
                                        <p:tgtEl>
                                          <p:spTgt spid="1028"/>
                                        </p:tgtEl>
                                      </p:cBhvr>
                                      <p:to x="100000" y="95000"/>
                                    </p:animScale>
                                    <p:animScale>
                                      <p:cBhvr>
                                        <p:cTn id="21" dur="166" decel="50000">
                                          <p:stCondLst>
                                            <p:cond delay="1834"/>
                                          </p:stCondLst>
                                        </p:cTn>
                                        <p:tgtEl>
                                          <p:spTgt spid="1028"/>
                                        </p:tgtEl>
                                      </p:cBhvr>
                                      <p:to x="100000" y="100000"/>
                                    </p:animScale>
                                    <p:set>
                                      <p:cBhvr>
                                        <p:cTn id="22" dur="1" fill="hold">
                                          <p:stCondLst>
                                            <p:cond delay="1999"/>
                                          </p:stCondLst>
                                        </p:cTn>
                                        <p:tgtEl>
                                          <p:spTgt spid="10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62" name="Rectangle 2061">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5A3A4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D01A8CE-8F63-4C21-85CC-DAE00EC87581}"/>
              </a:ext>
            </a:extLst>
          </p:cNvPr>
          <p:cNvSpPr>
            <a:spLocks noGrp="1"/>
          </p:cNvSpPr>
          <p:nvPr>
            <p:ph type="title"/>
          </p:nvPr>
        </p:nvSpPr>
        <p:spPr>
          <a:xfrm>
            <a:off x="524256" y="491260"/>
            <a:ext cx="6594189" cy="1625210"/>
          </a:xfrm>
        </p:spPr>
        <p:txBody>
          <a:bodyPr>
            <a:normAutofit/>
          </a:bodyPr>
          <a:lstStyle/>
          <a:p>
            <a:r>
              <a:rPr lang="en-GB" b="1">
                <a:solidFill>
                  <a:srgbClr val="FFFFFF"/>
                </a:solidFill>
                <a:latin typeface="Bahnschrift Condensed" panose="020B0502040204020203" pitchFamily="34" charset="0"/>
              </a:rPr>
              <a:t>The Rabbit</a:t>
            </a:r>
          </a:p>
        </p:txBody>
      </p:sp>
      <p:pic>
        <p:nvPicPr>
          <p:cNvPr id="2050" name="Picture 2" descr="What is Year of the Rabbit? And why is 2023 called the 'Water Rabbit'? |  body+soul">
            <a:extLst>
              <a:ext uri="{FF2B5EF4-FFF2-40B4-BE49-F238E27FC236}">
                <a16:creationId xmlns:a16="http://schemas.microsoft.com/office/drawing/2014/main" id="{D96BCD53-4CC5-47A4-B905-F4328BB05E1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22" r="905" b="-1"/>
          <a:stretch/>
        </p:blipFill>
        <p:spPr bwMode="auto">
          <a:xfrm>
            <a:off x="327547" y="2454903"/>
            <a:ext cx="7058306" cy="4080254"/>
          </a:xfrm>
          <a:prstGeom prst="rect">
            <a:avLst/>
          </a:prstGeom>
          <a:noFill/>
          <a:extLst>
            <a:ext uri="{909E8E84-426E-40DD-AFC4-6F175D3DCCD1}">
              <a14:hiddenFill xmlns:a14="http://schemas.microsoft.com/office/drawing/2010/main">
                <a:solidFill>
                  <a:srgbClr val="FFFFFF"/>
                </a:solidFill>
              </a14:hiddenFill>
            </a:ext>
          </a:extLst>
        </p:spPr>
      </p:pic>
      <p:sp>
        <p:nvSpPr>
          <p:cNvPr id="2064" name="Rectangle 2063">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1895461-9CED-4256-866F-281247B3E50B}"/>
              </a:ext>
            </a:extLst>
          </p:cNvPr>
          <p:cNvSpPr>
            <a:spLocks noGrp="1"/>
          </p:cNvSpPr>
          <p:nvPr>
            <p:ph idx="1"/>
          </p:nvPr>
        </p:nvSpPr>
        <p:spPr>
          <a:xfrm>
            <a:off x="8029319" y="917725"/>
            <a:ext cx="3424739" cy="4852362"/>
          </a:xfrm>
        </p:spPr>
        <p:txBody>
          <a:bodyPr anchor="ctr">
            <a:normAutofit/>
          </a:bodyPr>
          <a:lstStyle/>
          <a:p>
            <a:pPr marL="0" indent="0">
              <a:buNone/>
            </a:pPr>
            <a:r>
              <a:rPr lang="en-GB" sz="2000" b="1" i="0">
                <a:solidFill>
                  <a:srgbClr val="FFFFFF"/>
                </a:solidFill>
                <a:effectLst/>
                <a:latin typeface="Ink Free" panose="03080402000500000000" pitchFamily="66" charset="0"/>
              </a:rPr>
              <a:t>On January 22</a:t>
            </a:r>
            <a:r>
              <a:rPr lang="en-GB" sz="2000" b="1" i="0" baseline="30000">
                <a:solidFill>
                  <a:srgbClr val="FFFFFF"/>
                </a:solidFill>
                <a:effectLst/>
                <a:latin typeface="Ink Free" panose="03080402000500000000" pitchFamily="66" charset="0"/>
              </a:rPr>
              <a:t>nd</a:t>
            </a:r>
            <a:r>
              <a:rPr lang="en-GB" sz="2000" b="1" i="0">
                <a:solidFill>
                  <a:srgbClr val="FFFFFF"/>
                </a:solidFill>
                <a:effectLst/>
                <a:latin typeface="Ink Free" panose="03080402000500000000" pitchFamily="66" charset="0"/>
              </a:rPr>
              <a:t> 2023, the Chinese New Year of the Rabbit bounds into action. </a:t>
            </a:r>
          </a:p>
          <a:p>
            <a:pPr marL="0" indent="0">
              <a:buNone/>
            </a:pPr>
            <a:r>
              <a:rPr lang="en-GB" sz="2000" b="1" i="0">
                <a:solidFill>
                  <a:srgbClr val="FFFFFF"/>
                </a:solidFill>
                <a:effectLst/>
                <a:latin typeface="Ink Free" panose="03080402000500000000" pitchFamily="66" charset="0"/>
              </a:rPr>
              <a:t>All Rabbit years are believed to bring happiness and good luck, but this is no ordinary Rabbit year, for 2023 is the </a:t>
            </a:r>
            <a:r>
              <a:rPr lang="en-GB" sz="2000" b="1" i="1" u="sng">
                <a:solidFill>
                  <a:srgbClr val="FFFFFF"/>
                </a:solidFill>
                <a:effectLst/>
                <a:latin typeface="Ink Free" panose="03080402000500000000" pitchFamily="66" charset="0"/>
              </a:rPr>
              <a:t>year of the Black Water Rabbit </a:t>
            </a:r>
            <a:r>
              <a:rPr lang="en-GB" sz="2000" b="1" i="0">
                <a:solidFill>
                  <a:srgbClr val="FFFFFF"/>
                </a:solidFill>
                <a:effectLst/>
                <a:latin typeface="Ink Free" panose="03080402000500000000" pitchFamily="66" charset="0"/>
              </a:rPr>
              <a:t>- a specially gifted, creative Rabbit that has not been seen since 1963.</a:t>
            </a:r>
            <a:endParaRPr lang="en-GB" sz="2000" b="1" i="0">
              <a:solidFill>
                <a:srgbClr val="FFFFFF"/>
              </a:solidFill>
              <a:effectLst/>
              <a:latin typeface="Ink Free" panose="03080402000500000000" pitchFamily="66"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02037593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CE14AD-8798-4A14-8026-5F72F60890F3}"/>
              </a:ext>
            </a:extLst>
          </p:cNvPr>
          <p:cNvSpPr>
            <a:spLocks noGrp="1"/>
          </p:cNvSpPr>
          <p:nvPr>
            <p:ph type="title"/>
          </p:nvPr>
        </p:nvSpPr>
        <p:spPr>
          <a:xfrm>
            <a:off x="635000" y="640823"/>
            <a:ext cx="3418659" cy="5583148"/>
          </a:xfrm>
        </p:spPr>
        <p:txBody>
          <a:bodyPr anchor="ctr">
            <a:normAutofit/>
          </a:bodyPr>
          <a:lstStyle/>
          <a:p>
            <a:r>
              <a:rPr lang="en-GB" sz="5400" b="1" dirty="0"/>
              <a:t>Fun Facts</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5A06CF8E-A3DB-F837-87A7-C7B5426FFAB3}"/>
              </a:ext>
            </a:extLst>
          </p:cNvPr>
          <p:cNvGraphicFramePr>
            <a:graphicFrameLocks noGrp="1"/>
          </p:cNvGraphicFramePr>
          <p:nvPr>
            <p:ph idx="1"/>
            <p:extLst>
              <p:ext uri="{D42A27DB-BD31-4B8C-83A1-F6EECF244321}">
                <p14:modId xmlns:p14="http://schemas.microsoft.com/office/powerpoint/2010/main" val="421586648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685412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310</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Bahnschrift Condensed</vt:lpstr>
      <vt:lpstr>Bahnschrift Light</vt:lpstr>
      <vt:lpstr>Calibri</vt:lpstr>
      <vt:lpstr>Calibri Light</vt:lpstr>
      <vt:lpstr>Ink Free</vt:lpstr>
      <vt:lpstr>Office Theme</vt:lpstr>
      <vt:lpstr>Chinese New Year</vt:lpstr>
      <vt:lpstr>Traditions</vt:lpstr>
      <vt:lpstr>Food</vt:lpstr>
      <vt:lpstr>What They Wear</vt:lpstr>
      <vt:lpstr>The Rabbit</vt:lpstr>
      <vt:lpstr>Fun Facts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Chinese New Year</dc:title>
  <dc:creator>Mary Kinney</dc:creator>
  <cp:lastModifiedBy>M Montague</cp:lastModifiedBy>
  <cp:revision>8</cp:revision>
  <dcterms:created xsi:type="dcterms:W3CDTF">2023-01-17T11:14:55Z</dcterms:created>
  <dcterms:modified xsi:type="dcterms:W3CDTF">2023-01-19T14:36:19Z</dcterms:modified>
</cp:coreProperties>
</file>